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718" r:id="rId2"/>
    <p:sldMasterId id="2147483697" r:id="rId3"/>
    <p:sldMasterId id="2147483690" r:id="rId4"/>
    <p:sldMasterId id="2147483674" r:id="rId5"/>
  </p:sldMasterIdLst>
  <p:notesMasterIdLst>
    <p:notesMasterId r:id="rId18"/>
  </p:notesMasterIdLst>
  <p:sldIdLst>
    <p:sldId id="262" r:id="rId6"/>
    <p:sldId id="367" r:id="rId7"/>
    <p:sldId id="374" r:id="rId8"/>
    <p:sldId id="368" r:id="rId9"/>
    <p:sldId id="369" r:id="rId10"/>
    <p:sldId id="371" r:id="rId11"/>
    <p:sldId id="372" r:id="rId12"/>
    <p:sldId id="370" r:id="rId13"/>
    <p:sldId id="373" r:id="rId14"/>
    <p:sldId id="375" r:id="rId15"/>
    <p:sldId id="366" r:id="rId16"/>
    <p:sldId id="376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79351"/>
  </p:normalViewPr>
  <p:slideViewPr>
    <p:cSldViewPr snapToGrid="0" snapToObjects="1">
      <p:cViewPr varScale="1">
        <p:scale>
          <a:sx n="85" d="100"/>
          <a:sy n="85" d="100"/>
        </p:scale>
        <p:origin x="15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755AA7-FF19-43B7-8433-2998EC17A9A3}" type="datetimeFigureOut">
              <a:rPr lang="de-DE" smtClean="0"/>
              <a:t>18.01.19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63E633-C7B0-440D-B55D-C6D74FE34BC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36082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a case class hierarchy and want to fix a mistake in the lowest level. The street name should be capitalized, how do we do that?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3E633-C7B0-440D-B55D-C6D74FE34BCA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55431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Extra slide in case there is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3E633-C7B0-440D-B55D-C6D74FE34BCA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6503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of all let’s write a test!</a:t>
            </a:r>
          </a:p>
          <a:p>
            <a:r>
              <a:rPr lang="en-US" dirty="0"/>
              <a:t>Fair enough…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3E633-C7B0-440D-B55D-C6D74FE34BCA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0740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naïve solution calls the nested copy constructors overriding parts of the hierarchy. Much boilerplate. Not very readable. Intent is not clear on first sight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3E633-C7B0-440D-B55D-C6D74FE34BCA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602342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Turns out we can do better! There is a library called Monocle which provides us with optics. This code does the same thing as what was show n on the last slide.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3E633-C7B0-440D-B55D-C6D74FE34BC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85450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is it working? A lens allows us to zoom into a Product type, e.g. case classes. It’s two defining operations are get and set. You define a Lens by specifying those two as shown on the slide. _.id is get and the copying is the set function. Now you are ready to use your lens.</a:t>
            </a:r>
          </a:p>
          <a:p>
            <a:r>
              <a:rPr lang="en-US" dirty="0"/>
              <a:t>To be honest this is not very spectacular, but we’ll see what makes it really cool!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3E633-C7B0-440D-B55D-C6D74FE34BCA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95879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Modify allows you to apply a function on the zoomed in part by the lens. It still changes the value in place in a immutable way!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3E633-C7B0-440D-B55D-C6D74FE34BC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97950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GenLens</a:t>
            </a:r>
            <a:r>
              <a:rPr lang="en-US" dirty="0"/>
              <a:t> is a macro to generate the lenses by specifying the getter on product types. As we see here Lenses do compose and that’s what makes it really cool. Here we specify a lens for each level and re-compose them to a new lens spanning all levels. You might also take the dealer lens and compose with the id lens we’ve seen earlier to zoom into the dealer id.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3E633-C7B0-440D-B55D-C6D74FE34BCA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6283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be a Lens the lenses have to obey two laws. This ensures the composability of the lenses.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3E633-C7B0-440D-B55D-C6D74FE34BCA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78387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idea originates from Haskell, but was also picked up in the frontend world. For typescript there is monocle-</a:t>
            </a:r>
            <a:r>
              <a:rPr lang="en-US" dirty="0" err="1"/>
              <a:t>ts</a:t>
            </a:r>
            <a:r>
              <a:rPr lang="en-US" dirty="0"/>
              <a:t>. </a:t>
            </a:r>
            <a:r>
              <a:rPr lang="en-US" dirty="0" err="1"/>
              <a:t>Ramda</a:t>
            </a:r>
            <a:r>
              <a:rPr lang="en-US" dirty="0"/>
              <a:t> also contains lenses. You might ask why you need this there? If you work with redux you might not want to mutate the underlying structure…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63E633-C7B0-440D-B55D-C6D74FE34BCA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76533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44211F93-67E5-425E-992E-5137EA4E3A1D}"/>
              </a:ext>
            </a:extLst>
          </p:cNvPr>
          <p:cNvSpPr/>
          <p:nvPr userDrawn="1"/>
        </p:nvSpPr>
        <p:spPr>
          <a:xfrm>
            <a:off x="922" y="0"/>
            <a:ext cx="12193332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rtlCol="0" anchor="ctr"/>
          <a:lstStyle/>
          <a:p>
            <a:pPr algn="ctr"/>
            <a:endParaRPr lang="en-GB" noProof="0">
              <a:solidFill>
                <a:prstClr val="white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6FDBA2C-0F11-4A53-B0FA-AC7C07087F55}"/>
              </a:ext>
            </a:extLst>
          </p:cNvPr>
          <p:cNvSpPr/>
          <p:nvPr userDrawn="1"/>
        </p:nvSpPr>
        <p:spPr>
          <a:xfrm>
            <a:off x="-2531" y="2220562"/>
            <a:ext cx="12196784" cy="2412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C04686-8A8D-4A45-B75D-BA5C70914C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2247" y="2382267"/>
            <a:ext cx="9001552" cy="1177696"/>
          </a:xfrm>
        </p:spPr>
        <p:txBody>
          <a:bodyPr/>
          <a:lstStyle>
            <a:lvl1pPr>
              <a:lnSpc>
                <a:spcPts val="4080"/>
              </a:lnSpc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8212FF0-45F5-489A-83F1-88063064F79C}"/>
              </a:ext>
            </a:extLst>
          </p:cNvPr>
          <p:cNvSpPr/>
          <p:nvPr userDrawn="1"/>
        </p:nvSpPr>
        <p:spPr>
          <a:xfrm>
            <a:off x="2352248" y="3818659"/>
            <a:ext cx="1745478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GB" sz="1600" noProof="0">
                <a:solidFill>
                  <a:srgbClr val="4B4C4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www.scout24.com</a:t>
            </a:r>
          </a:p>
        </p:txBody>
      </p:sp>
      <p:sp>
        <p:nvSpPr>
          <p:cNvPr id="14" name="Untertitel 2">
            <a:extLst>
              <a:ext uri="{FF2B5EF4-FFF2-40B4-BE49-F238E27FC236}">
                <a16:creationId xmlns:a16="http://schemas.microsoft.com/office/drawing/2014/main" id="{84619002-D3EF-46CB-A946-C5272C8F9E7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52247" y="4077493"/>
            <a:ext cx="9001551" cy="327121"/>
          </a:xfrm>
          <a:prstGeom prst="rect">
            <a:avLst/>
          </a:prstGeom>
        </p:spPr>
        <p:txBody>
          <a:bodyPr bIns="35994" anchor="b" anchorCtr="0">
            <a:noAutofit/>
          </a:bodyPr>
          <a:lstStyle>
            <a:lvl1pPr marL="0" indent="0" algn="l">
              <a:buNone/>
              <a:defRPr sz="1600" b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Edit master text</a:t>
            </a:r>
          </a:p>
        </p:txBody>
      </p:sp>
      <p:pic>
        <p:nvPicPr>
          <p:cNvPr id="12" name="Picture 7">
            <a:extLst>
              <a:ext uri="{FF2B5EF4-FFF2-40B4-BE49-F238E27FC236}">
                <a16:creationId xmlns:a16="http://schemas.microsoft.com/office/drawing/2014/main" id="{CE709AAE-BE24-4FA2-8752-D01FF774CB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4800" y="2574968"/>
            <a:ext cx="1386671" cy="6697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12673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4800" y="476250"/>
            <a:ext cx="10945363" cy="525785"/>
          </a:xfrm>
          <a:solidFill>
            <a:schemeClr val="bg1"/>
          </a:solidFill>
          <a:effectLst>
            <a:outerShdw dist="139700" dir="10800000" sx="99000" sy="99000" algn="ctr" rotWithShape="0">
              <a:schemeClr val="accent1"/>
            </a:outerShdw>
          </a:effectLst>
        </p:spPr>
        <p:txBody>
          <a:bodyPr wrap="square" lIns="216000" tIns="108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931437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375" userDrawn="1">
          <p15:clr>
            <a:srgbClr val="FBAE40"/>
          </p15:clr>
        </p15:guide>
        <p15:guide id="2" orient="horz" pos="2443" userDrawn="1">
          <p15:clr>
            <a:srgbClr val="FBAE40"/>
          </p15:clr>
        </p15:guide>
        <p15:guide id="3" pos="3806" userDrawn="1">
          <p15:clr>
            <a:srgbClr val="FBAE40"/>
          </p15:clr>
        </p15:guide>
        <p15:guide id="4" pos="387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-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4800" y="476250"/>
            <a:ext cx="10945363" cy="525785"/>
          </a:xfrm>
          <a:solidFill>
            <a:schemeClr val="bg1"/>
          </a:solidFill>
          <a:effectLst>
            <a:outerShdw dist="139700" dir="10800000" sx="99000" sy="99000" algn="ctr" rotWithShape="0">
              <a:schemeClr val="accent1"/>
            </a:outerShdw>
          </a:effectLst>
        </p:spPr>
        <p:txBody>
          <a:bodyPr wrap="square" lIns="216000" tIns="108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07916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375">
          <p15:clr>
            <a:srgbClr val="FBAE40"/>
          </p15:clr>
        </p15:guide>
        <p15:guide id="2" orient="horz" pos="2443" userDrawn="1">
          <p15:clr>
            <a:srgbClr val="FBAE40"/>
          </p15:clr>
        </p15:guide>
        <p15:guide id="3" pos="2669" userDrawn="1">
          <p15:clr>
            <a:srgbClr val="FBAE40"/>
          </p15:clr>
        </p15:guide>
        <p15:guide id="4" pos="2736" userDrawn="1">
          <p15:clr>
            <a:srgbClr val="FBAE40"/>
          </p15:clr>
        </p15:guide>
        <p15:guide id="5" pos="5010" userDrawn="1">
          <p15:clr>
            <a:srgbClr val="FBAE40"/>
          </p15:clr>
        </p15:guide>
        <p15:guide id="6" pos="4943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sk pl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4800" y="476250"/>
            <a:ext cx="10945363" cy="525785"/>
          </a:xfrm>
          <a:solidFill>
            <a:schemeClr val="bg1"/>
          </a:solidFill>
          <a:effectLst>
            <a:outerShdw dist="139700" dir="10800000" sx="99000" sy="99000" algn="ctr" rotWithShape="0">
              <a:schemeClr val="accent1"/>
            </a:outerShdw>
          </a:effectLst>
        </p:spPr>
        <p:txBody>
          <a:bodyPr wrap="square" lIns="216000" tIns="108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26699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1375" userDrawn="1">
          <p15:clr>
            <a:srgbClr val="FBAE40"/>
          </p15:clr>
        </p15:guide>
        <p15:guide id="2" orient="horz" pos="1594" userDrawn="1">
          <p15:clr>
            <a:srgbClr val="FBAE40"/>
          </p15:clr>
        </p15:guide>
        <p15:guide id="3" orient="horz" pos="1812" userDrawn="1">
          <p15:clr>
            <a:srgbClr val="FBAE40"/>
          </p15:clr>
        </p15:guide>
        <p15:guide id="4" orient="horz" pos="2023" userDrawn="1">
          <p15:clr>
            <a:srgbClr val="FBAE40"/>
          </p15:clr>
        </p15:guide>
        <p15:guide id="5" orient="horz" pos="2237" userDrawn="1">
          <p15:clr>
            <a:srgbClr val="FBAE40"/>
          </p15:clr>
        </p15:guide>
        <p15:guide id="6" orient="horz" pos="2450" userDrawn="1">
          <p15:clr>
            <a:srgbClr val="FBAE40"/>
          </p15:clr>
        </p15:guide>
        <p15:guide id="7" orient="horz" pos="2669" userDrawn="1">
          <p15:clr>
            <a:srgbClr val="FBAE40"/>
          </p15:clr>
        </p15:guide>
        <p15:guide id="8" orient="horz" pos="2882" userDrawn="1">
          <p15:clr>
            <a:srgbClr val="FBAE40"/>
          </p15:clr>
        </p15:guide>
        <p15:guide id="9" orient="horz" pos="3101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476250"/>
            <a:ext cx="10944225" cy="525785"/>
          </a:xfrm>
          <a:solidFill>
            <a:schemeClr val="bg1"/>
          </a:solidFill>
          <a:effectLst>
            <a:outerShdw dist="139700" dir="10800000" sx="99000" sy="99000" algn="ctr" rotWithShape="0">
              <a:schemeClr val="accent1"/>
            </a:outerShdw>
          </a:effectLst>
        </p:spPr>
        <p:txBody>
          <a:bodyPr wrap="square" lIns="216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D03E6B7A-5595-4212-B259-45E033FF92B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15938" y="1665288"/>
            <a:ext cx="7200900" cy="4319587"/>
          </a:xfrm>
        </p:spPr>
        <p:txBody>
          <a:bodyPr lIns="216000"/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6" name="Inhaltsplatzhalter 8">
            <a:extLst>
              <a:ext uri="{FF2B5EF4-FFF2-40B4-BE49-F238E27FC236}">
                <a16:creationId xmlns:a16="http://schemas.microsoft.com/office/drawing/2014/main" id="{ADBCA32E-63E0-4E9D-BA74-91C8E2C570E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148637" y="1665287"/>
            <a:ext cx="3311525" cy="4319587"/>
          </a:xfrm>
        </p:spPr>
        <p:txBody>
          <a:bodyPr lIns="0"/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1375184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5133" userDrawn="1">
          <p15:clr>
            <a:srgbClr val="FBAE40"/>
          </p15:clr>
        </p15:guide>
        <p15:guide id="2" pos="4861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- Image"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F83251B-586A-47CC-84E9-87D677A73A3E}"/>
              </a:ext>
            </a:extLst>
          </p:cNvPr>
          <p:cNvSpPr/>
          <p:nvPr userDrawn="1"/>
        </p:nvSpPr>
        <p:spPr>
          <a:xfrm>
            <a:off x="0" y="2599120"/>
            <a:ext cx="12195175" cy="1257684"/>
          </a:xfrm>
          <a:prstGeom prst="rect">
            <a:avLst/>
          </a:prstGeom>
          <a:solidFill>
            <a:schemeClr val="accen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988000"/>
            <a:ext cx="10515600" cy="432000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292531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- Subheadline - Grey">
    <p:bg>
      <p:bgPr>
        <a:solidFill>
          <a:schemeClr val="accent6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F83251B-586A-47CC-84E9-87D677A73A3E}"/>
              </a:ext>
            </a:extLst>
          </p:cNvPr>
          <p:cNvSpPr/>
          <p:nvPr userDrawn="1"/>
        </p:nvSpPr>
        <p:spPr>
          <a:xfrm>
            <a:off x="0" y="2600908"/>
            <a:ext cx="12195175" cy="1656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9CCCC2B2-A04D-4323-B36B-08E6711A731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3527988"/>
            <a:ext cx="10515600" cy="254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986142"/>
            <a:ext cx="10515600" cy="432000"/>
          </a:xfrm>
        </p:spPr>
        <p:txBody>
          <a:bodyPr lIns="0"/>
          <a:lstStyle>
            <a:lvl1pPr algn="ctr"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316514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- Subheadline -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F83251B-586A-47CC-84E9-87D677A73A3E}"/>
              </a:ext>
            </a:extLst>
          </p:cNvPr>
          <p:cNvSpPr/>
          <p:nvPr userDrawn="1"/>
        </p:nvSpPr>
        <p:spPr>
          <a:xfrm>
            <a:off x="0" y="2600908"/>
            <a:ext cx="12195175" cy="16561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9CCCC2B2-A04D-4323-B36B-08E6711A731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3527988"/>
            <a:ext cx="10515600" cy="254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986142"/>
            <a:ext cx="10515600" cy="432000"/>
          </a:xfrm>
        </p:spPr>
        <p:txBody>
          <a:bodyPr lIns="0"/>
          <a:lstStyle>
            <a:lvl1pPr algn="ctr"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87908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- Subheadline - Image"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AF83251B-586A-47CC-84E9-87D677A73A3E}"/>
              </a:ext>
            </a:extLst>
          </p:cNvPr>
          <p:cNvSpPr/>
          <p:nvPr userDrawn="1"/>
        </p:nvSpPr>
        <p:spPr>
          <a:xfrm>
            <a:off x="0" y="2600908"/>
            <a:ext cx="12195175" cy="1656184"/>
          </a:xfrm>
          <a:prstGeom prst="rect">
            <a:avLst/>
          </a:prstGeom>
          <a:solidFill>
            <a:schemeClr val="accen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7" name="Textplatzhalter 6">
            <a:extLst>
              <a:ext uri="{FF2B5EF4-FFF2-40B4-BE49-F238E27FC236}">
                <a16:creationId xmlns:a16="http://schemas.microsoft.com/office/drawing/2014/main" id="{9CCCC2B2-A04D-4323-B36B-08E6711A731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3527988"/>
            <a:ext cx="10515600" cy="254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986142"/>
            <a:ext cx="10515600" cy="432000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01973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(Without 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0CF6DDF4-EDE3-4015-B33E-4518F859AB0A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600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2000" y="1531938"/>
            <a:ext cx="4632480" cy="936625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Textplatzhalter 2">
            <a:extLst>
              <a:ext uri="{FF2B5EF4-FFF2-40B4-BE49-F238E27FC236}">
                <a16:creationId xmlns:a16="http://schemas.microsoft.com/office/drawing/2014/main" id="{9E0FD198-34DD-4100-8D20-0039FAE3C49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32000" y="2796540"/>
            <a:ext cx="4632480" cy="31883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857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576000" indent="-216000">
              <a:buClr>
                <a:schemeClr val="bg1"/>
              </a:buClr>
              <a:buFont typeface="Open Sans" panose="020B0606030504020204" pitchFamily="34" charset="0"/>
              <a:buChar char="−"/>
              <a:defRPr>
                <a:solidFill>
                  <a:schemeClr val="bg1"/>
                </a:solidFill>
              </a:defRPr>
            </a:lvl2pPr>
            <a:lvl3pPr marL="1008000" indent="-2160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566900" indent="-342900">
              <a:buClr>
                <a:schemeClr val="bg1"/>
              </a:buClr>
              <a:buFont typeface="Open Sans" panose="020B0606030504020204" pitchFamily="34" charset="0"/>
              <a:buChar char="−"/>
              <a:defRPr>
                <a:solidFill>
                  <a:schemeClr val="bg1"/>
                </a:solidFill>
              </a:defRPr>
            </a:lvl4pPr>
            <a:lvl5pPr marL="1800000" indent="-2160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3FD81802-6CFD-42B7-A05F-E28524E0DB65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827520" y="1531938"/>
            <a:ext cx="4632480" cy="44529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4E7A218-6F1F-4B16-9E1A-E30034CF03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65" y="453048"/>
            <a:ext cx="755398" cy="75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1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(Without 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0CF6DDF4-EDE3-4015-B33E-4518F859AB0A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600" noProof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2000" y="1531938"/>
            <a:ext cx="4632480" cy="936625"/>
          </a:xfrm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Textplatzhalter 2">
            <a:extLst>
              <a:ext uri="{FF2B5EF4-FFF2-40B4-BE49-F238E27FC236}">
                <a16:creationId xmlns:a16="http://schemas.microsoft.com/office/drawing/2014/main" id="{9E0FD198-34DD-4100-8D20-0039FAE3C49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32000" y="2796540"/>
            <a:ext cx="4632480" cy="318833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5750" indent="-28575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 marL="576000" indent="-216000">
              <a:buClr>
                <a:schemeClr val="bg1"/>
              </a:buClr>
              <a:buFont typeface="Open Sans" panose="020B0606030504020204" pitchFamily="34" charset="0"/>
              <a:buChar char="−"/>
              <a:defRPr>
                <a:solidFill>
                  <a:schemeClr val="bg1"/>
                </a:solidFill>
              </a:defRPr>
            </a:lvl2pPr>
            <a:lvl3pPr marL="1008000" indent="-2160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3pPr>
            <a:lvl4pPr marL="1566900" indent="-342900">
              <a:buClr>
                <a:schemeClr val="bg1"/>
              </a:buClr>
              <a:buFont typeface="Open Sans" panose="020B0606030504020204" pitchFamily="34" charset="0"/>
              <a:buChar char="−"/>
              <a:defRPr>
                <a:solidFill>
                  <a:schemeClr val="bg1"/>
                </a:solidFill>
              </a:defRPr>
            </a:lvl4pPr>
            <a:lvl5pPr marL="1800000" indent="-216000">
              <a:buClr>
                <a:schemeClr val="bg1"/>
              </a:buClr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7" name="Textplatzhalter 2">
            <a:extLst>
              <a:ext uri="{FF2B5EF4-FFF2-40B4-BE49-F238E27FC236}">
                <a16:creationId xmlns:a16="http://schemas.microsoft.com/office/drawing/2014/main" id="{3FD81802-6CFD-42B7-A05F-E28524E0DB65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6827520" y="1531938"/>
            <a:ext cx="4632480" cy="44529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BAB71FC3-1699-4E0F-B21E-0658D308EDB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65" y="453048"/>
            <a:ext cx="755398" cy="755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532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44211F93-67E5-425E-992E-5137EA4E3A1D}"/>
              </a:ext>
            </a:extLst>
          </p:cNvPr>
          <p:cNvSpPr/>
          <p:nvPr userDrawn="1"/>
        </p:nvSpPr>
        <p:spPr>
          <a:xfrm>
            <a:off x="922" y="0"/>
            <a:ext cx="12193332" cy="6858000"/>
          </a:xfrm>
          <a:prstGeom prst="rect">
            <a:avLst/>
          </a:prstGeom>
          <a:solidFill>
            <a:schemeClr val="accent6">
              <a:lumMod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rtlCol="0" anchor="ctr"/>
          <a:lstStyle/>
          <a:p>
            <a:pPr algn="ctr"/>
            <a:endParaRPr lang="en-GB" noProof="0">
              <a:solidFill>
                <a:prstClr val="white"/>
              </a:solidFill>
            </a:endParaRP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6FDBA2C-0F11-4A53-B0FA-AC7C07087F55}"/>
              </a:ext>
            </a:extLst>
          </p:cNvPr>
          <p:cNvSpPr/>
          <p:nvPr userDrawn="1"/>
        </p:nvSpPr>
        <p:spPr>
          <a:xfrm>
            <a:off x="-2531" y="2220562"/>
            <a:ext cx="12196784" cy="2412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C04686-8A8D-4A45-B75D-BA5C70914C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0800" y="2382335"/>
            <a:ext cx="9001552" cy="1177627"/>
          </a:xfrm>
        </p:spPr>
        <p:txBody>
          <a:bodyPr/>
          <a:lstStyle>
            <a:lvl1pPr>
              <a:lnSpc>
                <a:spcPts val="4080"/>
              </a:lnSpc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8212FF0-45F5-489A-83F1-88063064F79C}"/>
              </a:ext>
            </a:extLst>
          </p:cNvPr>
          <p:cNvSpPr/>
          <p:nvPr userDrawn="1"/>
        </p:nvSpPr>
        <p:spPr>
          <a:xfrm>
            <a:off x="2352248" y="3818659"/>
            <a:ext cx="1745478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GB" sz="1600" noProof="0">
                <a:solidFill>
                  <a:srgbClr val="4B4C4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www.scout24.com</a:t>
            </a:r>
          </a:p>
        </p:txBody>
      </p:sp>
      <p:sp>
        <p:nvSpPr>
          <p:cNvPr id="14" name="Untertitel 2">
            <a:extLst>
              <a:ext uri="{FF2B5EF4-FFF2-40B4-BE49-F238E27FC236}">
                <a16:creationId xmlns:a16="http://schemas.microsoft.com/office/drawing/2014/main" id="{84619002-D3EF-46CB-A946-C5272C8F9E7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52247" y="4077493"/>
            <a:ext cx="9001551" cy="327121"/>
          </a:xfrm>
          <a:prstGeom prst="rect">
            <a:avLst/>
          </a:prstGeom>
        </p:spPr>
        <p:txBody>
          <a:bodyPr bIns="35994" anchor="b" anchorCtr="0"/>
          <a:lstStyle>
            <a:lvl1pPr marL="0" indent="0" algn="l">
              <a:buNone/>
              <a:defRPr b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Edit master text</a:t>
            </a:r>
          </a:p>
        </p:txBody>
      </p:sp>
      <p:pic>
        <p:nvPicPr>
          <p:cNvPr id="12" name="Picture 7">
            <a:extLst>
              <a:ext uri="{FF2B5EF4-FFF2-40B4-BE49-F238E27FC236}">
                <a16:creationId xmlns:a16="http://schemas.microsoft.com/office/drawing/2014/main" id="{A5ACCB00-3A2C-46CD-B415-1F06581EA8E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4800" y="2574968"/>
            <a:ext cx="1386671" cy="6697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61926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- Image"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9C21B404-ABA0-4879-8BD2-6F336FE19383}"/>
              </a:ext>
            </a:extLst>
          </p:cNvPr>
          <p:cNvSpPr/>
          <p:nvPr userDrawn="1"/>
        </p:nvSpPr>
        <p:spPr>
          <a:xfrm>
            <a:off x="0" y="1580147"/>
            <a:ext cx="12195175" cy="3761792"/>
          </a:xfrm>
          <a:prstGeom prst="rect">
            <a:avLst/>
          </a:prstGeom>
          <a:solidFill>
            <a:schemeClr val="accent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Textplatzhalter 6">
            <a:extLst>
              <a:ext uri="{FF2B5EF4-FFF2-40B4-BE49-F238E27FC236}">
                <a16:creationId xmlns:a16="http://schemas.microsoft.com/office/drawing/2014/main" id="{0FCE092F-1777-4343-88CC-916289721D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590116"/>
            <a:ext cx="10515600" cy="254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noProof="0" dirty="0"/>
              <a:t>Maria, 26 from Berlin</a:t>
            </a:r>
          </a:p>
        </p:txBody>
      </p:sp>
      <p:sp>
        <p:nvSpPr>
          <p:cNvPr id="3" name="Titel 1">
            <a:extLst>
              <a:ext uri="{FF2B5EF4-FFF2-40B4-BE49-F238E27FC236}">
                <a16:creationId xmlns:a16="http://schemas.microsoft.com/office/drawing/2014/main" id="{CAC65D98-4112-4F1F-9AE5-B5B81DDDA5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11227"/>
            <a:ext cx="10515600" cy="1678715"/>
          </a:xfrm>
        </p:spPr>
        <p:txBody>
          <a:bodyPr lIns="0" anchor="b">
            <a:spAutoFit/>
          </a:bodyPr>
          <a:lstStyle>
            <a:lvl1pPr algn="ctr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”</a:t>
            </a:r>
            <a:r>
              <a:rPr lang="en-GB" dirty="0" err="1"/>
              <a:t>Siminven</a:t>
            </a:r>
            <a:r>
              <a:rPr lang="en-GB" dirty="0"/>
              <a:t> </a:t>
            </a:r>
            <a:r>
              <a:rPr lang="en-GB" dirty="0" err="1"/>
              <a:t>tectur</a:t>
            </a:r>
            <a:r>
              <a:rPr lang="en-GB" dirty="0"/>
              <a:t> </a:t>
            </a:r>
            <a:r>
              <a:rPr lang="en-GB" dirty="0" err="1"/>
              <a:t>simi</a:t>
            </a:r>
            <a:r>
              <a:rPr lang="en-GB" dirty="0"/>
              <a:t>, </a:t>
            </a:r>
            <a:br>
              <a:rPr lang="en-GB" dirty="0"/>
            </a:b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volo</a:t>
            </a:r>
            <a:r>
              <a:rPr lang="en-GB" dirty="0"/>
              <a:t> </a:t>
            </a:r>
            <a:r>
              <a:rPr lang="en-GB" dirty="0" err="1"/>
              <a:t>occum</a:t>
            </a:r>
            <a:r>
              <a:rPr lang="en-GB" dirty="0"/>
              <a:t> </a:t>
            </a:r>
            <a:r>
              <a:rPr lang="en-GB" dirty="0" err="1"/>
              <a:t>dolorum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, </a:t>
            </a:r>
            <a:br>
              <a:rPr lang="en-GB" dirty="0"/>
            </a:br>
            <a:r>
              <a:rPr lang="en-GB" dirty="0" err="1"/>
              <a:t>simpor</a:t>
            </a:r>
            <a:r>
              <a:rPr lang="en-GB" dirty="0"/>
              <a:t> </a:t>
            </a:r>
            <a:r>
              <a:rPr lang="en-GB" dirty="0" err="1"/>
              <a:t>simil</a:t>
            </a:r>
            <a:r>
              <a:rPr lang="en-GB"/>
              <a:t> it.”</a:t>
            </a:r>
            <a:endParaRPr lang="en-GB" noProof="0" dirty="0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F8E39191-07A1-42ED-95D9-472473E9ABE9}"/>
              </a:ext>
            </a:extLst>
          </p:cNvPr>
          <p:cNvSpPr/>
          <p:nvPr userDrawn="1"/>
        </p:nvSpPr>
        <p:spPr>
          <a:xfrm>
            <a:off x="5872480" y="3921760"/>
            <a:ext cx="447040" cy="819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49918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bg>
      <p:bgPr>
        <a:blipFill dpi="0" rotWithShape="1">
          <a:blip r:embed="rId2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7958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-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44211F93-67E5-425E-992E-5137EA4E3A1D}"/>
              </a:ext>
            </a:extLst>
          </p:cNvPr>
          <p:cNvSpPr/>
          <p:nvPr userDrawn="1"/>
        </p:nvSpPr>
        <p:spPr>
          <a:xfrm>
            <a:off x="922" y="0"/>
            <a:ext cx="12193332" cy="6858000"/>
          </a:xfrm>
          <a:prstGeom prst="rect">
            <a:avLst/>
          </a:prstGeom>
          <a:solidFill>
            <a:schemeClr val="accent6">
              <a:lumMod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rtlCol="0" anchor="ctr"/>
          <a:lstStyle/>
          <a:p>
            <a:pPr algn="ctr"/>
            <a:endParaRPr lang="en-GB" noProof="0">
              <a:solidFill>
                <a:prstClr val="white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5F217848-AEE5-401D-8412-172074E3F3A5}"/>
              </a:ext>
            </a:extLst>
          </p:cNvPr>
          <p:cNvSpPr/>
          <p:nvPr userDrawn="1"/>
        </p:nvSpPr>
        <p:spPr>
          <a:xfrm>
            <a:off x="-1" y="1412777"/>
            <a:ext cx="12195175" cy="40324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A95DABEA-1670-479E-80A3-75D73079445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52247" y="3501992"/>
            <a:ext cx="3560874" cy="1575228"/>
          </a:xfrm>
          <a:prstGeom prst="rect">
            <a:avLst/>
          </a:prstGeom>
        </p:spPr>
        <p:txBody>
          <a:bodyPr wrap="square" bIns="35994" numCol="1" spcCol="0" anchor="t" anchorCtr="0">
            <a:noAutofit/>
          </a:bodyPr>
          <a:lstStyle>
            <a:lvl1pPr marL="0" indent="0" algn="l">
              <a:lnSpc>
                <a:spcPct val="150000"/>
              </a:lnSpc>
              <a:buNone/>
              <a:defRPr sz="1200" b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18" name="Textplatzhalter 4">
            <a:extLst>
              <a:ext uri="{FF2B5EF4-FFF2-40B4-BE49-F238E27FC236}">
                <a16:creationId xmlns:a16="http://schemas.microsoft.com/office/drawing/2014/main" id="{19BDEE4E-9F1C-4EF4-8DB3-13879BC7114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78880" y="3501992"/>
            <a:ext cx="5074919" cy="1575228"/>
          </a:xfrm>
          <a:prstGeom prst="rect">
            <a:avLst/>
          </a:prstGeom>
        </p:spPr>
        <p:txBody>
          <a:bodyPr wrap="square" bIns="35994" anchor="t" anchorCtr="0">
            <a:noAutofit/>
          </a:bodyPr>
          <a:lstStyle>
            <a:lvl1pPr marL="0" marR="0" indent="0" algn="l" defTabSz="91424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lang="de-DE" sz="1200" b="0" kern="12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1100"/>
            </a:lvl2pPr>
            <a:lvl3pPr marL="0" indent="0">
              <a:buFont typeface="Arial" pitchFamily="34" charset="0"/>
              <a:buNone/>
              <a:defRPr sz="1100"/>
            </a:lvl3pPr>
            <a:lvl4pPr marL="0" indent="0">
              <a:buFont typeface="Arial" pitchFamily="34" charset="0"/>
              <a:buNone/>
              <a:defRPr sz="1100"/>
            </a:lvl4pPr>
            <a:lvl5pPr marL="0" indent="0">
              <a:buFont typeface="Arial" pitchFamily="34" charset="0"/>
              <a:buNone/>
              <a:defRPr sz="1100"/>
            </a:lvl5pPr>
          </a:lstStyle>
          <a:p>
            <a:pPr marL="0" marR="0" lvl="0" indent="0" algn="l" defTabSz="91424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GB" noProof="0" dirty="0"/>
              <a:t>Edit master text</a:t>
            </a:r>
          </a:p>
          <a:p>
            <a:endParaRPr lang="en-GB" noProof="0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C04686-8A8D-4A45-B75D-BA5C70914C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2247" y="1730124"/>
            <a:ext cx="9001552" cy="1091483"/>
          </a:xfrm>
        </p:spPr>
        <p:txBody>
          <a:bodyPr/>
          <a:lstStyle>
            <a:lvl1pPr>
              <a:lnSpc>
                <a:spcPts val="4080"/>
              </a:lnSpc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pic>
        <p:nvPicPr>
          <p:cNvPr id="12" name="Picture 7">
            <a:extLst>
              <a:ext uri="{FF2B5EF4-FFF2-40B4-BE49-F238E27FC236}">
                <a16:creationId xmlns:a16="http://schemas.microsoft.com/office/drawing/2014/main" id="{5BA05F9D-EB0C-4966-BFC3-26D0682E406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4800" y="1911600"/>
            <a:ext cx="1386671" cy="6697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5126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-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44211F93-67E5-425E-992E-5137EA4E3A1D}"/>
              </a:ext>
            </a:extLst>
          </p:cNvPr>
          <p:cNvSpPr/>
          <p:nvPr userDrawn="1"/>
        </p:nvSpPr>
        <p:spPr>
          <a:xfrm>
            <a:off x="922" y="0"/>
            <a:ext cx="12193332" cy="6858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5" tIns="45712" rIns="91425" bIns="45712" rtlCol="0" anchor="ctr"/>
          <a:lstStyle/>
          <a:p>
            <a:pPr algn="ctr"/>
            <a:endParaRPr lang="en-GB" noProof="0">
              <a:solidFill>
                <a:prstClr val="white"/>
              </a:solidFill>
            </a:endParaRP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5F217848-AEE5-401D-8412-172074E3F3A5}"/>
              </a:ext>
            </a:extLst>
          </p:cNvPr>
          <p:cNvSpPr/>
          <p:nvPr userDrawn="1"/>
        </p:nvSpPr>
        <p:spPr>
          <a:xfrm>
            <a:off x="-1" y="1412777"/>
            <a:ext cx="12195175" cy="40324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A95DABEA-1670-479E-80A3-75D73079445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52247" y="3501992"/>
            <a:ext cx="3560874" cy="1575228"/>
          </a:xfrm>
          <a:prstGeom prst="rect">
            <a:avLst/>
          </a:prstGeom>
        </p:spPr>
        <p:txBody>
          <a:bodyPr wrap="square" bIns="35994" numCol="1" spcCol="0" anchor="t" anchorCtr="0">
            <a:noAutofit/>
          </a:bodyPr>
          <a:lstStyle>
            <a:lvl1pPr marL="0" indent="0" algn="l">
              <a:lnSpc>
                <a:spcPct val="150000"/>
              </a:lnSpc>
              <a:buNone/>
              <a:defRPr sz="1200" b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18" name="Textplatzhalter 4">
            <a:extLst>
              <a:ext uri="{FF2B5EF4-FFF2-40B4-BE49-F238E27FC236}">
                <a16:creationId xmlns:a16="http://schemas.microsoft.com/office/drawing/2014/main" id="{19BDEE4E-9F1C-4EF4-8DB3-13879BC7114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78880" y="3501992"/>
            <a:ext cx="5074919" cy="1575228"/>
          </a:xfrm>
          <a:prstGeom prst="rect">
            <a:avLst/>
          </a:prstGeom>
        </p:spPr>
        <p:txBody>
          <a:bodyPr wrap="square" bIns="35994" anchor="t" anchorCtr="0">
            <a:noAutofit/>
          </a:bodyPr>
          <a:lstStyle>
            <a:lvl1pPr marL="0" indent="0" algn="l" defTabSz="914245" rtl="0" eaLnBrk="1" latinLnBrk="0" hangingPunct="1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defRPr lang="de-DE" sz="1200" b="0" kern="12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1100"/>
            </a:lvl2pPr>
            <a:lvl3pPr marL="0" indent="0">
              <a:buFont typeface="Arial" pitchFamily="34" charset="0"/>
              <a:buNone/>
              <a:defRPr sz="1100"/>
            </a:lvl3pPr>
            <a:lvl4pPr marL="0" indent="0">
              <a:buFont typeface="Arial" pitchFamily="34" charset="0"/>
              <a:buNone/>
              <a:defRPr sz="1100"/>
            </a:lvl4pPr>
            <a:lvl5pPr marL="0" indent="0">
              <a:buFont typeface="Arial" pitchFamily="34" charset="0"/>
              <a:buNone/>
              <a:defRPr sz="1100"/>
            </a:lvl5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93D6F429-5195-4413-AC7B-7235F6D1D1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2247" y="1730124"/>
            <a:ext cx="9001552" cy="1091483"/>
          </a:xfrm>
        </p:spPr>
        <p:txBody>
          <a:bodyPr/>
          <a:lstStyle>
            <a:lvl1pPr>
              <a:lnSpc>
                <a:spcPts val="4080"/>
              </a:lnSpc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pic>
        <p:nvPicPr>
          <p:cNvPr id="12" name="Picture 7">
            <a:extLst>
              <a:ext uri="{FF2B5EF4-FFF2-40B4-BE49-F238E27FC236}">
                <a16:creationId xmlns:a16="http://schemas.microsoft.com/office/drawing/2014/main" id="{26E02C39-BE6C-4CCF-AFDB-EB4C227BFE2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4800" y="1911600"/>
            <a:ext cx="1386671" cy="6697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77535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ro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4C0199C-93A9-48DA-A4CA-CBD40D59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Rechteck 15">
            <a:extLst>
              <a:ext uri="{FF2B5EF4-FFF2-40B4-BE49-F238E27FC236}">
                <a16:creationId xmlns:a16="http://schemas.microsoft.com/office/drawing/2014/main" id="{5F217848-AEE5-401D-8412-172074E3F3A5}"/>
              </a:ext>
            </a:extLst>
          </p:cNvPr>
          <p:cNvSpPr/>
          <p:nvPr userDrawn="1"/>
        </p:nvSpPr>
        <p:spPr>
          <a:xfrm>
            <a:off x="-1" y="1412777"/>
            <a:ext cx="12195175" cy="40324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17" name="Untertitel 2">
            <a:extLst>
              <a:ext uri="{FF2B5EF4-FFF2-40B4-BE49-F238E27FC236}">
                <a16:creationId xmlns:a16="http://schemas.microsoft.com/office/drawing/2014/main" id="{A95DABEA-1670-479E-80A3-75D73079445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52247" y="3501992"/>
            <a:ext cx="3560874" cy="1575228"/>
          </a:xfrm>
          <a:prstGeom prst="rect">
            <a:avLst/>
          </a:prstGeom>
        </p:spPr>
        <p:txBody>
          <a:bodyPr wrap="square" bIns="35994" numCol="1" spcCol="0" anchor="t" anchorCtr="0">
            <a:noAutofit/>
          </a:bodyPr>
          <a:lstStyle>
            <a:lvl1pPr marL="0" indent="0" algn="l">
              <a:lnSpc>
                <a:spcPct val="150000"/>
              </a:lnSpc>
              <a:buNone/>
              <a:defRPr sz="1200" b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18" name="Textplatzhalter 4">
            <a:extLst>
              <a:ext uri="{FF2B5EF4-FFF2-40B4-BE49-F238E27FC236}">
                <a16:creationId xmlns:a16="http://schemas.microsoft.com/office/drawing/2014/main" id="{19BDEE4E-9F1C-4EF4-8DB3-13879BC7114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278880" y="3501992"/>
            <a:ext cx="5074919" cy="1575228"/>
          </a:xfrm>
          <a:prstGeom prst="rect">
            <a:avLst/>
          </a:prstGeom>
        </p:spPr>
        <p:txBody>
          <a:bodyPr wrap="square" bIns="35994" anchor="t" anchorCtr="0">
            <a:noAutofit/>
          </a:bodyPr>
          <a:lstStyle>
            <a:lvl1pPr marL="0" indent="0" algn="l" defTabSz="914245" rtl="0" eaLnBrk="1" latinLnBrk="0" hangingPunct="1">
              <a:lnSpc>
                <a:spcPct val="150000"/>
              </a:lnSpc>
              <a:spcBef>
                <a:spcPts val="0"/>
              </a:spcBef>
              <a:buFont typeface="Arial" pitchFamily="34" charset="0"/>
              <a:buNone/>
              <a:defRPr lang="de-DE" sz="1200" b="0" kern="1200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sz="1100"/>
            </a:lvl2pPr>
            <a:lvl3pPr marL="0" indent="0">
              <a:buFont typeface="Arial" pitchFamily="34" charset="0"/>
              <a:buNone/>
              <a:defRPr sz="1100"/>
            </a:lvl3pPr>
            <a:lvl4pPr marL="0" indent="0">
              <a:buFont typeface="Arial" pitchFamily="34" charset="0"/>
              <a:buNone/>
              <a:defRPr sz="1100"/>
            </a:lvl4pPr>
            <a:lvl5pPr marL="0" indent="0">
              <a:buFont typeface="Arial" pitchFamily="34" charset="0"/>
              <a:buNone/>
              <a:defRPr sz="1100"/>
            </a:lvl5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6450400A-626C-40AB-A56E-2E250307BF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2247" y="1730124"/>
            <a:ext cx="9001552" cy="1091483"/>
          </a:xfrm>
        </p:spPr>
        <p:txBody>
          <a:bodyPr/>
          <a:lstStyle>
            <a:lvl1pPr>
              <a:lnSpc>
                <a:spcPts val="4080"/>
              </a:lnSpc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4BB99E-8E9C-407D-8D14-2701225B45F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4800" y="1911600"/>
            <a:ext cx="1386671" cy="6697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53329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- Blu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platzhalter 6">
            <a:extLst>
              <a:ext uri="{FF2B5EF4-FFF2-40B4-BE49-F238E27FC236}">
                <a16:creationId xmlns:a16="http://schemas.microsoft.com/office/drawing/2014/main" id="{9CCCC2B2-A04D-4323-B36B-08E6711A731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590116"/>
            <a:ext cx="10515600" cy="254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 b="0">
                <a:solidFill>
                  <a:schemeClr val="bg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noProof="0" dirty="0"/>
              <a:t>Maria, 26 from Berlin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911227"/>
            <a:ext cx="10515600" cy="1678715"/>
          </a:xfrm>
        </p:spPr>
        <p:txBody>
          <a:bodyPr lIns="0" anchor="b">
            <a:spAutoFit/>
          </a:bodyPr>
          <a:lstStyle>
            <a:lvl1pPr algn="ctr">
              <a:lnSpc>
                <a:spcPct val="100000"/>
              </a:lnSpc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”</a:t>
            </a:r>
            <a:r>
              <a:rPr lang="en-GB" dirty="0" err="1"/>
              <a:t>Siminven</a:t>
            </a:r>
            <a:r>
              <a:rPr lang="en-GB" dirty="0"/>
              <a:t> </a:t>
            </a:r>
            <a:r>
              <a:rPr lang="en-GB" dirty="0" err="1"/>
              <a:t>tectur</a:t>
            </a:r>
            <a:r>
              <a:rPr lang="en-GB" dirty="0"/>
              <a:t> </a:t>
            </a:r>
            <a:r>
              <a:rPr lang="en-GB" dirty="0" err="1"/>
              <a:t>simi</a:t>
            </a:r>
            <a:r>
              <a:rPr lang="en-GB" dirty="0"/>
              <a:t>, </a:t>
            </a:r>
            <a:br>
              <a:rPr lang="en-GB" dirty="0"/>
            </a:br>
            <a:r>
              <a:rPr lang="en-GB" dirty="0" err="1"/>
              <a:t>quis</a:t>
            </a:r>
            <a:r>
              <a:rPr lang="en-GB" dirty="0"/>
              <a:t> </a:t>
            </a:r>
            <a:r>
              <a:rPr lang="en-GB" dirty="0" err="1"/>
              <a:t>volo</a:t>
            </a:r>
            <a:r>
              <a:rPr lang="en-GB" dirty="0"/>
              <a:t> </a:t>
            </a:r>
            <a:r>
              <a:rPr lang="en-GB" dirty="0" err="1"/>
              <a:t>occum</a:t>
            </a:r>
            <a:r>
              <a:rPr lang="en-GB" dirty="0"/>
              <a:t> </a:t>
            </a:r>
            <a:r>
              <a:rPr lang="en-GB" dirty="0" err="1"/>
              <a:t>dolorum</a:t>
            </a:r>
            <a:r>
              <a:rPr lang="en-GB" dirty="0"/>
              <a:t> </a:t>
            </a:r>
            <a:r>
              <a:rPr lang="en-GB" dirty="0" err="1"/>
              <a:t>ut</a:t>
            </a:r>
            <a:r>
              <a:rPr lang="en-GB" dirty="0"/>
              <a:t>, </a:t>
            </a:r>
            <a:br>
              <a:rPr lang="en-GB" dirty="0"/>
            </a:br>
            <a:r>
              <a:rPr lang="en-GB" dirty="0" err="1"/>
              <a:t>simpor</a:t>
            </a:r>
            <a:r>
              <a:rPr lang="en-GB" dirty="0"/>
              <a:t> </a:t>
            </a:r>
            <a:r>
              <a:rPr lang="en-GB" dirty="0" err="1"/>
              <a:t>simil</a:t>
            </a:r>
            <a:r>
              <a:rPr lang="en-GB" dirty="0"/>
              <a:t> it.”</a:t>
            </a:r>
            <a:endParaRPr lang="en-GB" noProof="0" dirty="0"/>
          </a:p>
        </p:txBody>
      </p:sp>
      <p:sp>
        <p:nvSpPr>
          <p:cNvPr id="3" name="Rechteck 2">
            <a:extLst>
              <a:ext uri="{FF2B5EF4-FFF2-40B4-BE49-F238E27FC236}">
                <a16:creationId xmlns:a16="http://schemas.microsoft.com/office/drawing/2014/main" id="{77FB5C84-3963-45A1-8FE2-617BEE3A5BAA}"/>
              </a:ext>
            </a:extLst>
          </p:cNvPr>
          <p:cNvSpPr/>
          <p:nvPr userDrawn="1"/>
        </p:nvSpPr>
        <p:spPr>
          <a:xfrm>
            <a:off x="5872480" y="3921760"/>
            <a:ext cx="447040" cy="819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2256656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Two Columns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C18EC00-BB0D-4991-BD2A-B44F629C0666}"/>
              </a:ext>
            </a:extLst>
          </p:cNvPr>
          <p:cNvSpPr/>
          <p:nvPr userDrawn="1"/>
        </p:nvSpPr>
        <p:spPr>
          <a:xfrm>
            <a:off x="0" y="0"/>
            <a:ext cx="77168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12" name="Textplatzhalter 2">
            <a:extLst>
              <a:ext uri="{FF2B5EF4-FFF2-40B4-BE49-F238E27FC236}">
                <a16:creationId xmlns:a16="http://schemas.microsoft.com/office/drawing/2014/main" id="{9F213C80-68E8-44D6-ADAA-50A3618E5D22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4800" y="1665288"/>
            <a:ext cx="6517825" cy="4319587"/>
          </a:xfrm>
          <a:prstGeom prst="rect">
            <a:avLst/>
          </a:prstGeom>
        </p:spPr>
        <p:txBody>
          <a:bodyPr vert="horz" lIns="216000" tIns="0" rIns="0" bIns="0" rtlCol="0">
            <a:noAutofit/>
          </a:bodyPr>
          <a:lstStyle/>
          <a:p>
            <a:pPr lvl="0"/>
            <a:r>
              <a:rPr lang="en-GB" noProof="0" dirty="0" err="1"/>
              <a:t>Mastertextformat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  <a:p>
            <a:pPr lvl="1"/>
            <a:r>
              <a:rPr lang="en-GB" noProof="0" dirty="0" err="1"/>
              <a:t>Zweite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2"/>
            <a:r>
              <a:rPr lang="en-GB" noProof="0" dirty="0" err="1"/>
              <a:t>Dritte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3"/>
            <a:r>
              <a:rPr lang="en-GB" noProof="0" dirty="0" err="1"/>
              <a:t>Vierte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  <a:p>
            <a:pPr lvl="4"/>
            <a:r>
              <a:rPr lang="en-GB" noProof="0" dirty="0" err="1"/>
              <a:t>Fünfte</a:t>
            </a:r>
            <a:r>
              <a:rPr lang="en-GB" noProof="0" dirty="0"/>
              <a:t> </a:t>
            </a:r>
            <a:r>
              <a:rPr lang="en-GB" noProof="0" dirty="0" err="1"/>
              <a:t>Ebene</a:t>
            </a:r>
            <a:endParaRPr lang="en-GB" noProof="0" dirty="0"/>
          </a:p>
        </p:txBody>
      </p:sp>
      <p:sp>
        <p:nvSpPr>
          <p:cNvPr id="15" name="Titel 1">
            <a:extLst>
              <a:ext uri="{FF2B5EF4-FFF2-40B4-BE49-F238E27FC236}">
                <a16:creationId xmlns:a16="http://schemas.microsoft.com/office/drawing/2014/main" id="{541903F8-904F-4F02-A52D-963EF53600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4800" y="478288"/>
            <a:ext cx="6517825" cy="525785"/>
          </a:xfrm>
          <a:solidFill>
            <a:schemeClr val="bg1"/>
          </a:solidFill>
          <a:effectLst>
            <a:outerShdw dist="115570" dir="10800000" sx="99000" sy="99000" algn="ctr" rotWithShape="0">
              <a:schemeClr val="accent1"/>
            </a:outerShdw>
          </a:effectLst>
        </p:spPr>
        <p:txBody>
          <a:bodyPr wrap="square" lIns="216000" tIns="108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8C4E75BA-6FFC-461A-AECB-DAEDB0DE54FF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148637" y="1665288"/>
            <a:ext cx="3635375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189132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Screenshot - Two Columns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C18EC00-BB0D-4991-BD2A-B44F629C0666}"/>
              </a:ext>
            </a:extLst>
          </p:cNvPr>
          <p:cNvSpPr/>
          <p:nvPr userDrawn="1"/>
        </p:nvSpPr>
        <p:spPr>
          <a:xfrm>
            <a:off x="0" y="0"/>
            <a:ext cx="77168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8025C41-F0BB-4155-8F4E-9F5117660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06690" y="478288"/>
            <a:ext cx="3977322" cy="529363"/>
          </a:xfrm>
          <a:solidFill>
            <a:schemeClr val="bg2"/>
          </a:solidFill>
          <a:effectLst>
            <a:outerShdw dist="88900" dir="10800000" algn="ctr" rotWithShape="0">
              <a:schemeClr val="accent1"/>
            </a:outerShdw>
          </a:effectLst>
        </p:spPr>
        <p:txBody>
          <a:bodyPr wrap="square" lIns="324000" tIns="108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E45B287C-B8D7-4F0B-9777-C406CDBDB6E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148638" y="1665288"/>
            <a:ext cx="3635374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pic>
        <p:nvPicPr>
          <p:cNvPr id="8" name="Grafik 10">
            <a:extLst>
              <a:ext uri="{FF2B5EF4-FFF2-40B4-BE49-F238E27FC236}">
                <a16:creationId xmlns:a16="http://schemas.microsoft.com/office/drawing/2014/main" id="{808045CD-2A63-48B5-A063-55DBFBCEF0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13096" y="-73981"/>
            <a:ext cx="11410858" cy="696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592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- Screenshot - Two Columns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C18EC00-BB0D-4991-BD2A-B44F629C0666}"/>
              </a:ext>
            </a:extLst>
          </p:cNvPr>
          <p:cNvSpPr/>
          <p:nvPr userDrawn="1"/>
        </p:nvSpPr>
        <p:spPr>
          <a:xfrm>
            <a:off x="0" y="0"/>
            <a:ext cx="77168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8025C41-F0BB-4155-8F4E-9F5117660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06690" y="478288"/>
            <a:ext cx="3977322" cy="529363"/>
          </a:xfrm>
          <a:solidFill>
            <a:schemeClr val="bg2"/>
          </a:solidFill>
          <a:effectLst>
            <a:outerShdw dist="88900" dir="10800000" algn="ctr" rotWithShape="0">
              <a:schemeClr val="accent1"/>
            </a:outerShdw>
          </a:effectLst>
        </p:spPr>
        <p:txBody>
          <a:bodyPr wrap="square" lIns="324000" tIns="108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E45B287C-B8D7-4F0B-9777-C406CDBDB6E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148638" y="1665288"/>
            <a:ext cx="3635374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B6934E80-DF5C-4D88-8CE9-C5B7AAB39E4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62721" y="-785808"/>
            <a:ext cx="11671775" cy="842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9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- Screenshot - Two Columns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C18EC00-BB0D-4991-BD2A-B44F629C0666}"/>
              </a:ext>
            </a:extLst>
          </p:cNvPr>
          <p:cNvSpPr/>
          <p:nvPr userDrawn="1"/>
        </p:nvSpPr>
        <p:spPr>
          <a:xfrm>
            <a:off x="0" y="0"/>
            <a:ext cx="77168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8025C41-F0BB-4155-8F4E-9F5117660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06690" y="478288"/>
            <a:ext cx="3977322" cy="529363"/>
          </a:xfrm>
          <a:solidFill>
            <a:schemeClr val="bg2"/>
          </a:solidFill>
          <a:effectLst>
            <a:outerShdw dist="88900" dir="10800000" algn="ctr" rotWithShape="0">
              <a:schemeClr val="accent1"/>
            </a:outerShdw>
          </a:effectLst>
        </p:spPr>
        <p:txBody>
          <a:bodyPr wrap="square" lIns="324000" tIns="108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E45B287C-B8D7-4F0B-9777-C406CDBDB6E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148637" y="1665288"/>
            <a:ext cx="3635375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CB9A3366-011D-4631-A742-ADB56E130CC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6140" y="-2160139"/>
            <a:ext cx="6388381" cy="1116524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C508731D-73A9-43B7-ABF2-F1AFCD42462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6402" y="1636873"/>
            <a:ext cx="4629322" cy="565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303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-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7217578-AB53-4D4F-8878-8C041DC5A59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86FDBA2C-0F11-4A53-B0FA-AC7C07087F55}"/>
              </a:ext>
            </a:extLst>
          </p:cNvPr>
          <p:cNvSpPr/>
          <p:nvPr userDrawn="1"/>
        </p:nvSpPr>
        <p:spPr>
          <a:xfrm>
            <a:off x="0" y="2221200"/>
            <a:ext cx="12196784" cy="241226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C04686-8A8D-4A45-B75D-BA5C70914C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52247" y="2382335"/>
            <a:ext cx="9001552" cy="1176989"/>
          </a:xfrm>
        </p:spPr>
        <p:txBody>
          <a:bodyPr/>
          <a:lstStyle>
            <a:lvl1pPr>
              <a:lnSpc>
                <a:spcPts val="4080"/>
              </a:lnSpc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13" name="Rechteck 12">
            <a:extLst>
              <a:ext uri="{FF2B5EF4-FFF2-40B4-BE49-F238E27FC236}">
                <a16:creationId xmlns:a16="http://schemas.microsoft.com/office/drawing/2014/main" id="{E8212FF0-45F5-489A-83F1-88063064F79C}"/>
              </a:ext>
            </a:extLst>
          </p:cNvPr>
          <p:cNvSpPr/>
          <p:nvPr userDrawn="1"/>
        </p:nvSpPr>
        <p:spPr>
          <a:xfrm>
            <a:off x="2352248" y="3818659"/>
            <a:ext cx="1745478" cy="2462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GB" sz="1600" noProof="0">
                <a:solidFill>
                  <a:srgbClr val="4B4C4D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www.scout24.com</a:t>
            </a:r>
          </a:p>
        </p:txBody>
      </p:sp>
      <p:sp>
        <p:nvSpPr>
          <p:cNvPr id="14" name="Untertitel 2">
            <a:extLst>
              <a:ext uri="{FF2B5EF4-FFF2-40B4-BE49-F238E27FC236}">
                <a16:creationId xmlns:a16="http://schemas.microsoft.com/office/drawing/2014/main" id="{84619002-D3EF-46CB-A946-C5272C8F9E7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352247" y="4077493"/>
            <a:ext cx="9001551" cy="327121"/>
          </a:xfrm>
          <a:prstGeom prst="rect">
            <a:avLst/>
          </a:prstGeom>
        </p:spPr>
        <p:txBody>
          <a:bodyPr bIns="35994" anchor="b" anchorCtr="0"/>
          <a:lstStyle>
            <a:lvl1pPr marL="0" indent="0" algn="l">
              <a:buNone/>
              <a:defRPr b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7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noProof="0" dirty="0"/>
              <a:t>Edit master text</a:t>
            </a:r>
          </a:p>
        </p:txBody>
      </p:sp>
      <p:pic>
        <p:nvPicPr>
          <p:cNvPr id="11" name="Picture 7">
            <a:extLst>
              <a:ext uri="{FF2B5EF4-FFF2-40B4-BE49-F238E27FC236}">
                <a16:creationId xmlns:a16="http://schemas.microsoft.com/office/drawing/2014/main" id="{EC1C77A5-87F7-4C0E-B8CD-49B94725693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4800" y="2574968"/>
            <a:ext cx="1386671" cy="66972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60962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- Screenshot - Two Columns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C18EC00-BB0D-4991-BD2A-B44F629C0666}"/>
              </a:ext>
            </a:extLst>
          </p:cNvPr>
          <p:cNvSpPr/>
          <p:nvPr userDrawn="1"/>
        </p:nvSpPr>
        <p:spPr>
          <a:xfrm>
            <a:off x="0" y="0"/>
            <a:ext cx="77168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8025C41-F0BB-4155-8F4E-9F5117660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06690" y="478288"/>
            <a:ext cx="3977322" cy="529363"/>
          </a:xfrm>
          <a:solidFill>
            <a:schemeClr val="bg2"/>
          </a:solidFill>
          <a:effectLst>
            <a:outerShdw dist="88900" dir="10800000" algn="ctr" rotWithShape="0">
              <a:schemeClr val="accent1"/>
            </a:outerShdw>
          </a:effectLst>
        </p:spPr>
        <p:txBody>
          <a:bodyPr wrap="square" lIns="324000" tIns="108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E45B287C-B8D7-4F0B-9777-C406CDBDB6E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148638" y="1665288"/>
            <a:ext cx="3635376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FA2AEAD-C613-4E9E-B8AA-992AD5F0D3D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3" y="0"/>
            <a:ext cx="6392862" cy="7805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39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 - Screenshot - Two Columns Gre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FC18EC00-BB0D-4991-BD2A-B44F629C0666}"/>
              </a:ext>
            </a:extLst>
          </p:cNvPr>
          <p:cNvSpPr/>
          <p:nvPr userDrawn="1"/>
        </p:nvSpPr>
        <p:spPr>
          <a:xfrm>
            <a:off x="0" y="0"/>
            <a:ext cx="771683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28025C41-F0BB-4155-8F4E-9F5117660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06690" y="478288"/>
            <a:ext cx="3977322" cy="529363"/>
          </a:xfrm>
          <a:solidFill>
            <a:schemeClr val="bg2"/>
          </a:solidFill>
          <a:effectLst>
            <a:outerShdw dist="88900" dir="10800000" algn="ctr" rotWithShape="0">
              <a:schemeClr val="accent1"/>
            </a:outerShdw>
          </a:effectLst>
        </p:spPr>
        <p:txBody>
          <a:bodyPr wrap="square" lIns="324000" tIns="108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E45B287C-B8D7-4F0B-9777-C406CDBDB6E2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8148637" y="1665288"/>
            <a:ext cx="3635375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E24EC190-41D0-4907-97AB-094E7BCF52D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738" y="-2153623"/>
            <a:ext cx="6388381" cy="11165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58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platzhalter 1">
            <a:extLst>
              <a:ext uri="{FF2B5EF4-FFF2-40B4-BE49-F238E27FC236}">
                <a16:creationId xmlns:a16="http://schemas.microsoft.com/office/drawing/2014/main" id="{C273F026-E1E0-46E7-840D-C606DA57D8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26306" y="504000"/>
            <a:ext cx="4933694" cy="936000"/>
          </a:xfrm>
          <a:prstGeom prst="rect">
            <a:avLst/>
          </a:prstGeom>
        </p:spPr>
        <p:txBody>
          <a:bodyPr vert="horz" wrap="square" lIns="0" tIns="36000" rIns="0" bIns="0" rtlCol="0" anchor="t">
            <a:no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11AFD8E0-10DF-4271-8989-3A314E7ADAC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6306" y="1665288"/>
            <a:ext cx="4933694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6" name="Fußzeilenplatzhalter 2">
            <a:extLst>
              <a:ext uri="{FF2B5EF4-FFF2-40B4-BE49-F238E27FC236}">
                <a16:creationId xmlns:a16="http://schemas.microsoft.com/office/drawing/2014/main" id="{16044E42-B440-4651-8125-9DABE8B06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526306" y="6502837"/>
            <a:ext cx="4464423" cy="214780"/>
          </a:xfrm>
        </p:spPr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9" name="Foliennummernplatzhalter 3">
            <a:extLst>
              <a:ext uri="{FF2B5EF4-FFF2-40B4-BE49-F238E27FC236}">
                <a16:creationId xmlns:a16="http://schemas.microsoft.com/office/drawing/2014/main" id="{9F509162-27F1-4087-92CB-E5EDA738249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26578"/>
            <a:ext cx="2380129" cy="214779"/>
          </a:xfrm>
        </p:spPr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AB9D385-6C7B-42D4-B77F-8A26F8560B7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1986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- Highlight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D832D6-6F43-49E2-B600-D8EF5777BF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7E7C048-4A2B-4BE1-BA92-79F61C24E6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AB9D385-6C7B-42D4-B77F-8A26F8560B7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itelplatzhalter 1">
            <a:extLst>
              <a:ext uri="{FF2B5EF4-FFF2-40B4-BE49-F238E27FC236}">
                <a16:creationId xmlns:a16="http://schemas.microsoft.com/office/drawing/2014/main" id="{C273F026-E1E0-46E7-840D-C606DA57D8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26306" y="504000"/>
            <a:ext cx="4933694" cy="936000"/>
          </a:xfrm>
          <a:prstGeom prst="rect">
            <a:avLst/>
          </a:prstGeom>
        </p:spPr>
        <p:txBody>
          <a:bodyPr vert="horz" wrap="square" lIns="0" tIns="36000" rIns="0" bIns="0" rtlCol="0" anchor="t">
            <a:no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11AFD8E0-10DF-4271-8989-3A314E7ADAC3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26306" y="2816225"/>
            <a:ext cx="4933694" cy="31686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6" name="Textplatzhalter 13">
            <a:extLst>
              <a:ext uri="{FF2B5EF4-FFF2-40B4-BE49-F238E27FC236}">
                <a16:creationId xmlns:a16="http://schemas.microsoft.com/office/drawing/2014/main" id="{7071617D-F30A-459B-8F79-ECACC608251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25328" y="1956478"/>
            <a:ext cx="4933695" cy="631477"/>
          </a:xfrm>
        </p:spPr>
        <p:txBody>
          <a:bodyPr lIns="0"/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noProof="0"/>
              <a:t>Lorem ipsum et dolor sit amet. Ut wisi enim ad minim veniam, quis nostrud exerci tation</a:t>
            </a:r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66EB1539-DD9F-4B6A-B55D-2AD76ECF7A54}"/>
              </a:ext>
            </a:extLst>
          </p:cNvPr>
          <p:cNvSpPr/>
          <p:nvPr userDrawn="1"/>
        </p:nvSpPr>
        <p:spPr>
          <a:xfrm rot="5400000">
            <a:off x="6742343" y="1518648"/>
            <a:ext cx="91758" cy="5257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14890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0EAA3EE8-1FF3-4548-854F-C9B3EF7EFF5E}"/>
              </a:ext>
            </a:extLst>
          </p:cNvPr>
          <p:cNvSpPr/>
          <p:nvPr userDrawn="1"/>
        </p:nvSpPr>
        <p:spPr>
          <a:xfrm>
            <a:off x="3000375" y="0"/>
            <a:ext cx="3095625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D832D6-6F43-49E2-B600-D8EF5777BF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7E7C048-4A2B-4BE1-BA92-79F61C24E6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AB9D385-6C7B-42D4-B77F-8A26F8560B7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itelplatzhalter 1">
            <a:extLst>
              <a:ext uri="{FF2B5EF4-FFF2-40B4-BE49-F238E27FC236}">
                <a16:creationId xmlns:a16="http://schemas.microsoft.com/office/drawing/2014/main" id="{A5040E97-434E-4C3D-B8B5-23E0BE1D37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703" y="504000"/>
            <a:ext cx="8030297" cy="936000"/>
          </a:xfrm>
          <a:prstGeom prst="rect">
            <a:avLst/>
          </a:prstGeom>
        </p:spPr>
        <p:txBody>
          <a:bodyPr vert="horz" wrap="square" lIns="0" tIns="36000" rIns="0" bIns="0" rtlCol="0" anchor="t">
            <a:no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5F338D78-8D04-4E40-A162-57199E16936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29703" y="1665288"/>
            <a:ext cx="8030297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78713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- Highlight -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0EAA3EE8-1FF3-4548-854F-C9B3EF7EFF5E}"/>
              </a:ext>
            </a:extLst>
          </p:cNvPr>
          <p:cNvSpPr/>
          <p:nvPr userDrawn="1"/>
        </p:nvSpPr>
        <p:spPr>
          <a:xfrm>
            <a:off x="3000375" y="0"/>
            <a:ext cx="3095625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D832D6-6F43-49E2-B600-D8EF5777BF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7E7C048-4A2B-4BE1-BA92-79F61C24E6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AB9D385-6C7B-42D4-B77F-8A26F8560B7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7" name="Titelplatzhalter 1">
            <a:extLst>
              <a:ext uri="{FF2B5EF4-FFF2-40B4-BE49-F238E27FC236}">
                <a16:creationId xmlns:a16="http://schemas.microsoft.com/office/drawing/2014/main" id="{A5040E97-434E-4C3D-B8B5-23E0BE1D37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429703" y="504000"/>
            <a:ext cx="8030297" cy="936000"/>
          </a:xfrm>
          <a:prstGeom prst="rect">
            <a:avLst/>
          </a:prstGeom>
        </p:spPr>
        <p:txBody>
          <a:bodyPr vert="horz" wrap="square" lIns="0" tIns="36000" rIns="0" bIns="0" rtlCol="0" anchor="t">
            <a:no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8" name="Textplatzhalter 2">
            <a:extLst>
              <a:ext uri="{FF2B5EF4-FFF2-40B4-BE49-F238E27FC236}">
                <a16:creationId xmlns:a16="http://schemas.microsoft.com/office/drawing/2014/main" id="{5F338D78-8D04-4E40-A162-57199E16936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28726" y="2816226"/>
            <a:ext cx="8031274" cy="31686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9" name="Textplatzhalter 13">
            <a:extLst>
              <a:ext uri="{FF2B5EF4-FFF2-40B4-BE49-F238E27FC236}">
                <a16:creationId xmlns:a16="http://schemas.microsoft.com/office/drawing/2014/main" id="{3E9EA2D6-7F86-4606-BA19-20631974DF6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428727" y="1956478"/>
            <a:ext cx="8030297" cy="631477"/>
          </a:xfrm>
        </p:spPr>
        <p:txBody>
          <a:bodyPr lIns="0"/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noProof="0"/>
              <a:t>Lorem ipsum et dolor sit amet. Ut wisi enim ad minim veniam, quis nostrud exerci tation. ullamcorper suscipi. lobortis nisl ut aliquip.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65B8F253-55B5-4CB8-9EE3-1DDFC058EEE0}"/>
              </a:ext>
            </a:extLst>
          </p:cNvPr>
          <p:cNvSpPr/>
          <p:nvPr userDrawn="1"/>
        </p:nvSpPr>
        <p:spPr>
          <a:xfrm rot="5400000">
            <a:off x="3645740" y="1518648"/>
            <a:ext cx="91758" cy="5257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45717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Without oran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2000" y="476250"/>
            <a:ext cx="10728000" cy="936625"/>
          </a:xfrm>
        </p:spPr>
        <p:txBody>
          <a:bodyPr lIns="0"/>
          <a:lstStyle>
            <a:lvl1pPr>
              <a:defRPr/>
            </a:lvl1pPr>
          </a:lstStyle>
          <a:p>
            <a:r>
              <a:rPr lang="en-GB" noProof="0" dirty="0" err="1"/>
              <a:t>Mastertitelformat</a:t>
            </a:r>
            <a:r>
              <a:rPr lang="en-GB" noProof="0" dirty="0"/>
              <a:t> </a:t>
            </a:r>
            <a:r>
              <a:rPr lang="en-GB" noProof="0" dirty="0" err="1"/>
              <a:t>bearbeiten</a:t>
            </a:r>
            <a:endParaRPr lang="en-GB" noProof="0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5" name="Textplatzhalter 2">
            <a:extLst>
              <a:ext uri="{FF2B5EF4-FFF2-40B4-BE49-F238E27FC236}">
                <a16:creationId xmlns:a16="http://schemas.microsoft.com/office/drawing/2014/main" id="{9E0FD198-34DD-4100-8D20-0039FAE3C49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32000" y="1665288"/>
            <a:ext cx="10728000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488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5937" y="476250"/>
            <a:ext cx="10944225" cy="525785"/>
          </a:xfrm>
          <a:solidFill>
            <a:schemeClr val="bg1"/>
          </a:solidFill>
          <a:effectLst>
            <a:outerShdw dist="139700" dir="10800000" sx="99000" sy="99000" algn="ctr" rotWithShape="0">
              <a:schemeClr val="accent1"/>
            </a:outerShdw>
          </a:effectLst>
        </p:spPr>
        <p:txBody>
          <a:bodyPr wrap="square" lIns="216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D03E6B7A-5595-4212-B259-45E033FF92B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15938" y="1665288"/>
            <a:ext cx="10944224" cy="4319587"/>
          </a:xfrm>
        </p:spPr>
        <p:txBody>
          <a:bodyPr lIns="216000"/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</p:spTree>
    <p:extLst>
      <p:ext uri="{BB962C8B-B14F-4D97-AF65-F5344CB8AC3E}">
        <p14:creationId xmlns:p14="http://schemas.microsoft.com/office/powerpoint/2010/main" val="243716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Highlight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4799" y="476250"/>
            <a:ext cx="10945363" cy="525785"/>
          </a:xfrm>
          <a:solidFill>
            <a:schemeClr val="bg1"/>
          </a:solidFill>
          <a:effectLst>
            <a:outerShdw dist="139700" dir="10800000" sx="99000" sy="99000" algn="ctr" rotWithShape="0">
              <a:schemeClr val="accent1"/>
            </a:outerShdw>
          </a:effectLst>
        </p:spPr>
        <p:txBody>
          <a:bodyPr wrap="square" lIns="216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ACBF8B25-0E25-48AB-873D-0C3FE592BE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5938" y="2816226"/>
            <a:ext cx="10945363" cy="3168650"/>
          </a:xfrm>
          <a:prstGeom prst="rect">
            <a:avLst/>
          </a:prstGeom>
        </p:spPr>
        <p:txBody>
          <a:bodyPr vert="horz" lIns="21600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7" name="Textplatzhalter 13">
            <a:extLst>
              <a:ext uri="{FF2B5EF4-FFF2-40B4-BE49-F238E27FC236}">
                <a16:creationId xmlns:a16="http://schemas.microsoft.com/office/drawing/2014/main" id="{2116F7C9-C585-4C4D-A283-6AF031D0E69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4799" y="1886106"/>
            <a:ext cx="10944225" cy="631477"/>
          </a:xfrm>
        </p:spPr>
        <p:txBody>
          <a:bodyPr lIns="216000"/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noProof="0"/>
              <a:t>Lorem ipsum et dolor sit amet. Ut wisi enim ad minim veniam, quis </a:t>
            </a:r>
            <a:br>
              <a:rPr lang="en-GB" noProof="0"/>
            </a:br>
            <a:r>
              <a:rPr lang="en-GB" noProof="0"/>
              <a:t>nostrud exerci tation. ullamcorper suscipi. lobortis nisl ut aliquip.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FEFA48A-781E-4E1F-90D8-BCBF4ADFF3D2}"/>
              </a:ext>
            </a:extLst>
          </p:cNvPr>
          <p:cNvSpPr/>
          <p:nvPr userDrawn="1"/>
        </p:nvSpPr>
        <p:spPr>
          <a:xfrm rot="5400000">
            <a:off x="948852" y="1448274"/>
            <a:ext cx="91758" cy="5257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071066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Highlight Top - Additional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4799" y="476250"/>
            <a:ext cx="10945363" cy="525785"/>
          </a:xfrm>
          <a:solidFill>
            <a:schemeClr val="bg1"/>
          </a:solidFill>
          <a:effectLst>
            <a:outerShdw dist="139700" dir="10800000" sx="99000" sy="99000" algn="ctr" rotWithShape="0">
              <a:schemeClr val="accent1"/>
            </a:outerShdw>
          </a:effectLst>
        </p:spPr>
        <p:txBody>
          <a:bodyPr wrap="square" lIns="216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ACBF8B25-0E25-48AB-873D-0C3FE592BE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5938" y="2816226"/>
            <a:ext cx="10945363" cy="3168650"/>
          </a:xfrm>
          <a:prstGeom prst="rect">
            <a:avLst/>
          </a:prstGeom>
        </p:spPr>
        <p:txBody>
          <a:bodyPr vert="horz" lIns="21600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7" name="Textplatzhalter 13">
            <a:extLst>
              <a:ext uri="{FF2B5EF4-FFF2-40B4-BE49-F238E27FC236}">
                <a16:creationId xmlns:a16="http://schemas.microsoft.com/office/drawing/2014/main" id="{2116F7C9-C585-4C4D-A283-6AF031D0E69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4799" y="1886106"/>
            <a:ext cx="10944225" cy="631477"/>
          </a:xfrm>
        </p:spPr>
        <p:txBody>
          <a:bodyPr lIns="216000"/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noProof="0"/>
              <a:t>Lorem ipsum et dolor sit amet. Ut wisi enim ad minim veniam, quis </a:t>
            </a:r>
            <a:br>
              <a:rPr lang="en-GB" noProof="0"/>
            </a:br>
            <a:r>
              <a:rPr lang="en-GB" noProof="0"/>
              <a:t>nostrud exerci tation. ullamcorper suscipi. lobortis nisl ut aliquip.</a:t>
            </a: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FEFA48A-781E-4E1F-90D8-BCBF4ADFF3D2}"/>
              </a:ext>
            </a:extLst>
          </p:cNvPr>
          <p:cNvSpPr/>
          <p:nvPr userDrawn="1"/>
        </p:nvSpPr>
        <p:spPr>
          <a:xfrm rot="5400000">
            <a:off x="948852" y="1448274"/>
            <a:ext cx="91758" cy="5257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8" name="Textplatzhalter 13">
            <a:extLst>
              <a:ext uri="{FF2B5EF4-FFF2-40B4-BE49-F238E27FC236}">
                <a16:creationId xmlns:a16="http://schemas.microsoft.com/office/drawing/2014/main" id="{F28B3B38-78F4-416E-8EED-164ACA28706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5938" y="6502837"/>
            <a:ext cx="5360222" cy="214780"/>
          </a:xfrm>
        </p:spPr>
        <p:txBody>
          <a:bodyPr lIns="216000" anchor="ctr"/>
          <a:lstStyle>
            <a:lvl1pPr marL="0" indent="0">
              <a:lnSpc>
                <a:spcPct val="100000"/>
              </a:lnSpc>
              <a:buNone/>
              <a:defRPr sz="100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noProof="0"/>
              <a:t>Lorem ipsum et dolor sit amet. Ut wisi enim ad minim veniam, quis </a:t>
            </a:r>
          </a:p>
        </p:txBody>
      </p:sp>
    </p:spTree>
    <p:extLst>
      <p:ext uri="{BB962C8B-B14F-4D97-AF65-F5344CB8AC3E}">
        <p14:creationId xmlns:p14="http://schemas.microsoft.com/office/powerpoint/2010/main" val="143586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- Highlight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4800" y="476250"/>
            <a:ext cx="10945363" cy="525785"/>
          </a:xfrm>
          <a:solidFill>
            <a:schemeClr val="bg1"/>
          </a:solidFill>
          <a:effectLst>
            <a:outerShdw dist="139700" dir="10800000" sx="99000" sy="99000" algn="ctr" rotWithShape="0">
              <a:schemeClr val="accent1"/>
            </a:outerShdw>
          </a:effectLst>
        </p:spPr>
        <p:txBody>
          <a:bodyPr wrap="square" lIns="216000" tIns="108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ACBF8B25-0E25-48AB-873D-0C3FE592BE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4800" y="1665288"/>
            <a:ext cx="10945362" cy="3322099"/>
          </a:xfrm>
          <a:prstGeom prst="rect">
            <a:avLst/>
          </a:prstGeom>
        </p:spPr>
        <p:txBody>
          <a:bodyPr vert="horz" lIns="216000" tIns="0" rIns="0" bIns="0" rtlCol="0">
            <a:noAutofit/>
          </a:bodyPr>
          <a:lstStyle>
            <a:lvl1pPr>
              <a:defRPr/>
            </a:lvl1pPr>
          </a:lstStyle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11" name="Textplatzhalter 13">
            <a:extLst>
              <a:ext uri="{FF2B5EF4-FFF2-40B4-BE49-F238E27FC236}">
                <a16:creationId xmlns:a16="http://schemas.microsoft.com/office/drawing/2014/main" id="{121094C2-9F91-4AE5-BD5A-6BA1B76E78E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4800" y="5353398"/>
            <a:ext cx="10944225" cy="631477"/>
          </a:xfrm>
        </p:spPr>
        <p:txBody>
          <a:bodyPr lIns="216000"/>
          <a:lstStyle>
            <a:lvl1pPr marL="0" indent="0">
              <a:buNone/>
              <a:defRPr>
                <a:solidFill>
                  <a:schemeClr val="accent2"/>
                </a:solidFill>
              </a:defRPr>
            </a:lvl1pPr>
          </a:lstStyle>
          <a:p>
            <a:pPr lvl="0"/>
            <a:r>
              <a:rPr lang="en-GB" noProof="0"/>
              <a:t>Lorem ipsum et dolor sit amet. Ut wisi enim ad minim veniam, quis </a:t>
            </a:r>
            <a:br>
              <a:rPr lang="en-GB" noProof="0"/>
            </a:br>
            <a:r>
              <a:rPr lang="en-GB" noProof="0"/>
              <a:t>nostrud exerci tation. ullamcorper suscipi. lobortis nisl ut aliquip.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04B27001-A870-4C0D-876E-F4AC3711435C}"/>
              </a:ext>
            </a:extLst>
          </p:cNvPr>
          <p:cNvSpPr/>
          <p:nvPr userDrawn="1"/>
        </p:nvSpPr>
        <p:spPr>
          <a:xfrm rot="5400000">
            <a:off x="948853" y="4915566"/>
            <a:ext cx="91758" cy="5257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528508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8EA217-6285-4680-AF44-4480BC109EF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4800" y="476250"/>
            <a:ext cx="10945363" cy="525785"/>
          </a:xfrm>
          <a:solidFill>
            <a:schemeClr val="bg1"/>
          </a:solidFill>
          <a:effectLst>
            <a:outerShdw dist="139700" dir="10800000" sx="99000" sy="99000" algn="ctr" rotWithShape="0">
              <a:schemeClr val="accent1"/>
            </a:outerShdw>
          </a:effectLst>
        </p:spPr>
        <p:txBody>
          <a:bodyPr wrap="square" lIns="216000" tIns="108000">
            <a:spAutoFit/>
          </a:bodyPr>
          <a:lstStyle>
            <a:lvl1pPr>
              <a:defRPr/>
            </a:lvl1pPr>
          </a:lstStyle>
          <a:p>
            <a:r>
              <a:rPr lang="en-GB" noProof="0" dirty="0"/>
              <a:t>Edit master title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02DD870-4F8B-4039-9240-33C166B6BF8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68A00A-12DB-41A4-B137-54E2ECECBB9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404276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8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3.jpg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F5E242B-5EBC-46C6-A5FE-FC3C9F027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00" y="476250"/>
            <a:ext cx="10728163" cy="936000"/>
          </a:xfrm>
          <a:prstGeom prst="rect">
            <a:avLst/>
          </a:prstGeom>
        </p:spPr>
        <p:txBody>
          <a:bodyPr vert="horz" wrap="square" lIns="0" tIns="108000" rIns="0" bIns="0" rtlCol="0" anchor="t">
            <a:noAutofit/>
          </a:bodyPr>
          <a:lstStyle/>
          <a:p>
            <a:r>
              <a:rPr lang="en-GB" noProof="0" dirty="0"/>
              <a:t>Edit master title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F8CE5A-434E-40F5-92A1-BD6569C52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000" y="1665288"/>
            <a:ext cx="10728163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72D8F7-9F3A-492E-865D-D633241B6F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26306" y="6502837"/>
            <a:ext cx="4464423" cy="2147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57DBC9-0F49-4315-8802-0D7F8B5F1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6578"/>
            <a:ext cx="2380129" cy="21477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9D385-6C7B-42D4-B77F-8A26F8560B7B}" type="slidenum">
              <a:rPr lang="en-GB" noProof="0" smtClean="0"/>
              <a:pPr/>
              <a:t>‹#›</a:t>
            </a:fld>
            <a:endParaRPr lang="en-GB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45B9D4B-99FC-44C2-A3BA-B6851FF70DA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23828" y="6253622"/>
            <a:ext cx="893539" cy="4315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391150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2" r:id="rId2"/>
    <p:sldLayoutId id="2147483663" r:id="rId3"/>
    <p:sldLayoutId id="2147483661" r:id="rId4"/>
    <p:sldLayoutId id="2147483667" r:id="rId5"/>
    <p:sldLayoutId id="2147483677" r:id="rId6"/>
    <p:sldLayoutId id="2147483689" r:id="rId7"/>
    <p:sldLayoutId id="2147483678" r:id="rId8"/>
    <p:sldLayoutId id="2147483688" r:id="rId9"/>
    <p:sldLayoutId id="2147483695" r:id="rId10"/>
    <p:sldLayoutId id="2147483696" r:id="rId11"/>
    <p:sldLayoutId id="2147483713" r:id="rId12"/>
    <p:sldLayoutId id="2147483682" r:id="rId13"/>
    <p:sldLayoutId id="2147483683" r:id="rId14"/>
    <p:sldLayoutId id="2147483664" r:id="rId15"/>
    <p:sldLayoutId id="2147483665" r:id="rId16"/>
    <p:sldLayoutId id="2147483666" r:id="rId17"/>
    <p:sldLayoutId id="2147483693" r:id="rId18"/>
    <p:sldLayoutId id="2147483694" r:id="rId19"/>
    <p:sldLayoutId id="2147483681" r:id="rId20"/>
    <p:sldLayoutId id="2147483680" r:id="rId21"/>
    <p:sldLayoutId id="2147483671" r:id="rId22"/>
    <p:sldLayoutId id="2147483672" r:id="rId23"/>
    <p:sldLayoutId id="2147483673" r:id="rId2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sz="3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285750" indent="-28575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576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Open Sans" panose="020B0606030504020204" pitchFamily="34" charset="0"/>
        <a:buChar char="−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008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440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Open Sans" panose="020B0606030504020204" pitchFamily="34" charset="0"/>
        <a:buChar char="−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800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461" userDrawn="1">
          <p15:clr>
            <a:srgbClr val="F26B43"/>
          </p15:clr>
        </p15:guide>
        <p15:guide id="4" pos="7219" userDrawn="1">
          <p15:clr>
            <a:srgbClr val="F26B43"/>
          </p15:clr>
        </p15:guide>
        <p15:guide id="7" orient="horz" pos="3770" userDrawn="1">
          <p15:clr>
            <a:srgbClr val="F26B43"/>
          </p15:clr>
        </p15:guide>
        <p15:guide id="8" orient="horz" pos="300" userDrawn="1">
          <p15:clr>
            <a:srgbClr val="F26B43"/>
          </p15:clr>
        </p15:guide>
        <p15:guide id="12" orient="horz" pos="1049" userDrawn="1">
          <p15:clr>
            <a:srgbClr val="F26B43"/>
          </p15:clr>
        </p15:guide>
        <p15:guide id="13" orient="horz" pos="136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F5E242B-5EBC-46C6-A5FE-FC3C9F027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00" y="476250"/>
            <a:ext cx="10728163" cy="936000"/>
          </a:xfrm>
          <a:prstGeom prst="rect">
            <a:avLst/>
          </a:prstGeom>
        </p:spPr>
        <p:txBody>
          <a:bodyPr vert="horz" wrap="square" lIns="0" tIns="108000" rIns="0" bIns="0" rtlCol="0" anchor="t">
            <a:noAutofit/>
          </a:bodyPr>
          <a:lstStyle/>
          <a:p>
            <a:r>
              <a:rPr lang="en-GB" noProof="0" dirty="0"/>
              <a:t>Edit master title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F8CE5A-434E-40F5-92A1-BD6569C52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000" y="1665288"/>
            <a:ext cx="10728163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72D8F7-9F3A-492E-865D-D633241B6F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26306" y="6502837"/>
            <a:ext cx="4464423" cy="2147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57DBC9-0F49-4315-8802-0D7F8B5F1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6578"/>
            <a:ext cx="2380129" cy="21477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9D385-6C7B-42D4-B77F-8A26F8560B7B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1259725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sz="3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285750" indent="-28575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576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Open Sans" panose="020B0606030504020204" pitchFamily="34" charset="0"/>
        <a:buChar char="−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008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440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Open Sans" panose="020B0606030504020204" pitchFamily="34" charset="0"/>
        <a:buChar char="−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800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461">
          <p15:clr>
            <a:srgbClr val="F26B43"/>
          </p15:clr>
        </p15:guide>
        <p15:guide id="4" pos="7219">
          <p15:clr>
            <a:srgbClr val="F26B43"/>
          </p15:clr>
        </p15:guide>
        <p15:guide id="7" orient="horz" pos="3770">
          <p15:clr>
            <a:srgbClr val="F26B43"/>
          </p15:clr>
        </p15:guide>
        <p15:guide id="8" orient="horz" pos="300">
          <p15:clr>
            <a:srgbClr val="F26B43"/>
          </p15:clr>
        </p15:guide>
        <p15:guide id="12" orient="horz" pos="1049">
          <p15:clr>
            <a:srgbClr val="F26B43"/>
          </p15:clr>
        </p15:guide>
        <p15:guide id="13" orient="horz" pos="136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F5E242B-5EBC-46C6-A5FE-FC3C9F027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00" y="476250"/>
            <a:ext cx="10728163" cy="936000"/>
          </a:xfrm>
          <a:prstGeom prst="rect">
            <a:avLst/>
          </a:prstGeom>
        </p:spPr>
        <p:txBody>
          <a:bodyPr vert="horz" wrap="square" lIns="0" tIns="108000" rIns="0" bIns="0" rtlCol="0" anchor="t">
            <a:noAutofit/>
          </a:bodyPr>
          <a:lstStyle/>
          <a:p>
            <a:r>
              <a:rPr lang="en-GB" noProof="0" dirty="0"/>
              <a:t>Edit master title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F8CE5A-434E-40F5-92A1-BD6569C52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000" y="1665288"/>
            <a:ext cx="10728163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72D8F7-9F3A-492E-865D-D633241B6F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26306" y="6502837"/>
            <a:ext cx="4464423" cy="2147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57DBC9-0F49-4315-8802-0D7F8B5F1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6578"/>
            <a:ext cx="2380129" cy="21477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9D385-6C7B-42D4-B77F-8A26F8560B7B}" type="slidenum">
              <a:rPr lang="en-GB" noProof="0" smtClean="0"/>
              <a:pPr/>
              <a:t>‹#›</a:t>
            </a:fld>
            <a:endParaRPr lang="en-GB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53261C6-9BFD-4693-BC12-C5E4A160530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23828" y="6253622"/>
            <a:ext cx="893539" cy="4315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61054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5" r:id="rId3"/>
    <p:sldLayoutId id="2147483712" r:id="rId4"/>
    <p:sldLayoutId id="2147483716" r:id="rId5"/>
    <p:sldLayoutId id="2147483717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sz="3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285750" indent="-28575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576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Open Sans" panose="020B0606030504020204" pitchFamily="34" charset="0"/>
        <a:buChar char="−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008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440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Open Sans" panose="020B0606030504020204" pitchFamily="34" charset="0"/>
        <a:buChar char="−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800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2" pos="461">
          <p15:clr>
            <a:srgbClr val="F26B43"/>
          </p15:clr>
        </p15:guide>
        <p15:guide id="4" pos="7423" userDrawn="1">
          <p15:clr>
            <a:srgbClr val="F26B43"/>
          </p15:clr>
        </p15:guide>
        <p15:guide id="7" orient="horz" pos="3770">
          <p15:clr>
            <a:srgbClr val="F26B43"/>
          </p15:clr>
        </p15:guide>
        <p15:guide id="8" orient="horz" pos="300">
          <p15:clr>
            <a:srgbClr val="F26B43"/>
          </p15:clr>
        </p15:guide>
        <p15:guide id="12" orient="horz" pos="1049">
          <p15:clr>
            <a:srgbClr val="F26B43"/>
          </p15:clr>
        </p15:guide>
        <p15:guide id="13" pos="5133" userDrawn="1">
          <p15:clr>
            <a:srgbClr val="F26B43"/>
          </p15:clr>
        </p15:guide>
        <p15:guide id="14" pos="4430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9F5E242B-5EBC-46C6-A5FE-FC3C9F027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00" y="476250"/>
            <a:ext cx="10728163" cy="936000"/>
          </a:xfrm>
          <a:prstGeom prst="rect">
            <a:avLst/>
          </a:prstGeom>
        </p:spPr>
        <p:txBody>
          <a:bodyPr vert="horz" wrap="square" lIns="0" tIns="108000" rIns="0" bIns="0" rtlCol="0" anchor="t">
            <a:noAutofit/>
          </a:bodyPr>
          <a:lstStyle/>
          <a:p>
            <a:r>
              <a:rPr lang="en-GB" noProof="0" dirty="0"/>
              <a:t>Edit master title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BF8CE5A-434E-40F5-92A1-BD6569C52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000" y="1665288"/>
            <a:ext cx="10728163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72D8F7-9F3A-492E-865D-D633241B6F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26306" y="6502837"/>
            <a:ext cx="4464423" cy="2147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57DBC9-0F49-4315-8802-0D7F8B5F1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6578"/>
            <a:ext cx="2380129" cy="21477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9D385-6C7B-42D4-B77F-8A26F8560B7B}" type="slidenum">
              <a:rPr lang="en-GB" noProof="0" smtClean="0"/>
              <a:pPr/>
              <a:t>‹#›</a:t>
            </a:fld>
            <a:endParaRPr lang="en-GB" noProof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79EC95-67A1-4B90-9BAD-7215364CA4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23828" y="6253622"/>
            <a:ext cx="893539" cy="4315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77575356"/>
      </p:ext>
    </p:extLst>
  </p:cSld>
  <p:clrMap bg1="lt1" tx1="dk1" bg2="lt2" tx2="dk2" accent1="accent1" accent2="accent2" accent3="accent3" accent4="accent4" accent5="accent5" accent6="accent6" hlink="hlink" folHlink="folHlink"/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ts val="3200"/>
        </a:lnSpc>
        <a:spcBef>
          <a:spcPct val="0"/>
        </a:spcBef>
        <a:buNone/>
        <a:defRPr sz="3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285750" indent="-28575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576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Open Sans" panose="020B0606030504020204" pitchFamily="34" charset="0"/>
        <a:buChar char="−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008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440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Open Sans" panose="020B0606030504020204" pitchFamily="34" charset="0"/>
        <a:buChar char="−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800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9">
          <p15:clr>
            <a:srgbClr val="F26B43"/>
          </p15:clr>
        </p15:guide>
        <p15:guide id="2" pos="461">
          <p15:clr>
            <a:srgbClr val="F26B43"/>
          </p15:clr>
        </p15:guide>
        <p15:guide id="3" pos="325">
          <p15:clr>
            <a:srgbClr val="F26B43"/>
          </p15:clr>
        </p15:guide>
        <p15:guide id="4" pos="7219">
          <p15:clr>
            <a:srgbClr val="F26B43"/>
          </p15:clr>
        </p15:guide>
        <p15:guide id="5" pos="7355">
          <p15:clr>
            <a:srgbClr val="F26B43"/>
          </p15:clr>
        </p15:guide>
        <p15:guide id="6" pos="4861">
          <p15:clr>
            <a:srgbClr val="F26B43"/>
          </p15:clr>
        </p15:guide>
        <p15:guide id="7" orient="horz" pos="3770">
          <p15:clr>
            <a:srgbClr val="F26B43"/>
          </p15:clr>
        </p15:guide>
        <p15:guide id="8" orient="horz" pos="300">
          <p15:clr>
            <a:srgbClr val="F26B43"/>
          </p15:clr>
        </p15:guide>
        <p15:guide id="10" pos="4407">
          <p15:clr>
            <a:srgbClr val="F26B43"/>
          </p15:clr>
        </p15:guide>
        <p15:guide id="11" pos="5133">
          <p15:clr>
            <a:srgbClr val="F26B43"/>
          </p15:clr>
        </p15:guide>
        <p15:guide id="12" pos="7423">
          <p15:clr>
            <a:srgbClr val="F26B43"/>
          </p15:clr>
        </p15:guide>
        <p15:guide id="13" orient="horz" pos="1774">
          <p15:clr>
            <a:srgbClr val="F26B43"/>
          </p15:clr>
        </p15:guide>
        <p15:guide id="14" orient="horz" pos="1230">
          <p15:clr>
            <a:srgbClr val="F26B43"/>
          </p15:clr>
        </p15:guide>
        <p15:guide id="15" orient="horz" pos="3294">
          <p15:clr>
            <a:srgbClr val="F26B43"/>
          </p15:clr>
        </p15:guide>
        <p15:guide id="16" orient="horz" pos="3226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</a:blip>
          <a:srcRect/>
          <a:stretch>
            <a:fillRect t="-1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04F992C0-3A82-42AD-B744-14B9D0C7966B}"/>
              </a:ext>
            </a:extLst>
          </p:cNvPr>
          <p:cNvSpPr/>
          <p:nvPr userDrawn="1"/>
        </p:nvSpPr>
        <p:spPr>
          <a:xfrm>
            <a:off x="6096775" y="0"/>
            <a:ext cx="6098400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noProof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C72D8F7-9F3A-492E-865D-D633241B6F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526306" y="6502837"/>
            <a:ext cx="4464423" cy="21478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57DBC9-0F49-4315-8802-0D7F8B5F1A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6578"/>
            <a:ext cx="2380129" cy="21477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BAB9D385-6C7B-42D4-B77F-8A26F8560B7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itelplatzhalter 1">
            <a:extLst>
              <a:ext uri="{FF2B5EF4-FFF2-40B4-BE49-F238E27FC236}">
                <a16:creationId xmlns:a16="http://schemas.microsoft.com/office/drawing/2014/main" id="{C973AA7E-3B6F-4161-A787-1BB519584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00" y="504000"/>
            <a:ext cx="10728000" cy="936000"/>
          </a:xfrm>
          <a:prstGeom prst="rect">
            <a:avLst/>
          </a:prstGeom>
        </p:spPr>
        <p:txBody>
          <a:bodyPr vert="horz" wrap="square" lIns="0" tIns="108000" rIns="0" bIns="0" rtlCol="0" anchor="t">
            <a:noAutofit/>
          </a:bodyPr>
          <a:lstStyle/>
          <a:p>
            <a:r>
              <a:rPr lang="en-GB" noProof="0" dirty="0"/>
              <a:t>Edit master title</a:t>
            </a:r>
          </a:p>
        </p:txBody>
      </p:sp>
      <p:sp>
        <p:nvSpPr>
          <p:cNvPr id="10" name="Textplatzhalter 2">
            <a:extLst>
              <a:ext uri="{FF2B5EF4-FFF2-40B4-BE49-F238E27FC236}">
                <a16:creationId xmlns:a16="http://schemas.microsoft.com/office/drawing/2014/main" id="{04993E0C-1463-438C-A052-0EE1E7E714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2000" y="1665288"/>
            <a:ext cx="10728000" cy="43195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</a:t>
            </a:r>
          </a:p>
        </p:txBody>
      </p:sp>
      <p:pic>
        <p:nvPicPr>
          <p:cNvPr id="11" name="Picture 7">
            <a:extLst>
              <a:ext uri="{FF2B5EF4-FFF2-40B4-BE49-F238E27FC236}">
                <a16:creationId xmlns:a16="http://schemas.microsoft.com/office/drawing/2014/main" id="{B47CAB57-89F0-4096-90BA-041FDC77EB0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123828" y="6253622"/>
            <a:ext cx="893539" cy="43155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56121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85" r:id="rId2"/>
    <p:sldLayoutId id="2147483676" r:id="rId3"/>
    <p:sldLayoutId id="2147483684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ts val="3400"/>
        </a:lnSpc>
        <a:spcBef>
          <a:spcPct val="0"/>
        </a:spcBef>
        <a:buNone/>
        <a:defRPr sz="3400" kern="1200">
          <a:solidFill>
            <a:schemeClr val="tx1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</p:titleStyle>
    <p:bodyStyle>
      <a:lvl1pPr marL="216000" indent="-216000" algn="l" defTabSz="914400" rtl="0" eaLnBrk="1" latinLnBrk="0" hangingPunct="1">
        <a:lnSpc>
          <a:spcPts val="24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576000" indent="-216000" algn="l" defTabSz="914400" rtl="0" eaLnBrk="1" latinLnBrk="0" hangingPunct="1">
        <a:lnSpc>
          <a:spcPts val="2400"/>
        </a:lnSpc>
        <a:spcBef>
          <a:spcPts val="500"/>
        </a:spcBef>
        <a:buClr>
          <a:schemeClr val="accent1"/>
        </a:buClr>
        <a:buFont typeface="Open Sans" panose="020B0606030504020204" pitchFamily="34" charset="0"/>
        <a:buChar char="−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008000" indent="-216000" algn="l" defTabSz="914400" rtl="0" eaLnBrk="1" latinLnBrk="0" hangingPunct="1">
        <a:lnSpc>
          <a:spcPts val="24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440000" indent="-216000" algn="l" defTabSz="914400" rtl="0" eaLnBrk="1" latinLnBrk="0" hangingPunct="1">
        <a:lnSpc>
          <a:spcPts val="24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1800000" indent="-216000" algn="l" defTabSz="914400" rtl="0" eaLnBrk="1" latinLnBrk="0" hangingPunct="1">
        <a:lnSpc>
          <a:spcPts val="24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9" userDrawn="1">
          <p15:clr>
            <a:srgbClr val="F26B43"/>
          </p15:clr>
        </p15:guide>
        <p15:guide id="4" pos="4112" userDrawn="1">
          <p15:clr>
            <a:srgbClr val="F26B43"/>
          </p15:clr>
        </p15:guide>
        <p15:guide id="7" orient="horz" pos="3770" userDrawn="1">
          <p15:clr>
            <a:srgbClr val="F26B43"/>
          </p15:clr>
        </p15:guide>
        <p15:guide id="8" pos="7219" userDrawn="1">
          <p15:clr>
            <a:srgbClr val="F26B43"/>
          </p15:clr>
        </p15:guide>
        <p15:guide id="9" pos="216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scalac.io/optics-beyond-lenses-with-monocle.html" TargetMode="Externa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98DA05-034B-44A9-827A-0A05B13F1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Through the lens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7FAE0C1B-499E-428D-8B38-53E75A890E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Munich | 18.01.2019 | Martin Lechner</a:t>
            </a:r>
          </a:p>
        </p:txBody>
      </p:sp>
    </p:spTree>
    <p:extLst>
      <p:ext uri="{BB962C8B-B14F-4D97-AF65-F5344CB8AC3E}">
        <p14:creationId xmlns:p14="http://schemas.microsoft.com/office/powerpoint/2010/main" val="1918417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864F1-6512-1645-BC5A-1051A1AD2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Scala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4C5FB0-2C00-814F-9CF9-6D374F5A72E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1543E-1594-2C41-B332-DE705B30D9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10</a:t>
            </a:fld>
            <a:endParaRPr lang="en-GB" noProof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6B9142-EB6E-F94C-B041-A3F468E982F5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sz="2000" dirty="0"/>
              <a:t>Idea originates from Haskell</a:t>
            </a:r>
          </a:p>
          <a:p>
            <a:r>
              <a:rPr lang="en-US" sz="2000" dirty="0"/>
              <a:t>Typescript: https://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gcanti</a:t>
            </a:r>
            <a:r>
              <a:rPr lang="en-US" sz="2000" dirty="0"/>
              <a:t>/monocle-</a:t>
            </a:r>
            <a:r>
              <a:rPr lang="en-US" sz="2000" dirty="0" err="1"/>
              <a:t>ts</a:t>
            </a:r>
            <a:endParaRPr lang="en-US" sz="2000" dirty="0"/>
          </a:p>
          <a:p>
            <a:r>
              <a:rPr lang="en-US" sz="2000" dirty="0" err="1"/>
              <a:t>Ramda</a:t>
            </a:r>
            <a:endParaRPr lang="en-US" sz="2000" dirty="0"/>
          </a:p>
          <a:p>
            <a:r>
              <a:rPr lang="en-US" sz="2000" dirty="0"/>
              <a:t>Elm</a:t>
            </a:r>
          </a:p>
          <a:p>
            <a:r>
              <a:rPr lang="en-US" sz="2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241695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3A62B-11D9-804A-B984-074463CDF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6DC0A2-F484-7245-A6AB-4D2A33C345C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43C9F-EA35-8647-B4A2-285944ADD3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11</a:t>
            </a:fld>
            <a:endParaRPr lang="en-GB" noProof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D56074-BC8E-6B48-A039-3C62C769A4D9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 sz="2000" dirty="0"/>
          </a:p>
          <a:p>
            <a:r>
              <a:rPr lang="en-US" sz="2000" dirty="0"/>
              <a:t>Register for the functional programming workshop with Luka </a:t>
            </a:r>
            <a:r>
              <a:rPr lang="en-US" sz="2000" dirty="0" err="1"/>
              <a:t>Jacobowitz</a:t>
            </a:r>
            <a:r>
              <a:rPr lang="en-US" sz="2000" dirty="0"/>
              <a:t>, core Maintainer of Cats!</a:t>
            </a:r>
          </a:p>
          <a:p>
            <a:r>
              <a:rPr lang="en-US" sz="2000" dirty="0"/>
              <a:t>http://</a:t>
            </a:r>
            <a:r>
              <a:rPr lang="en-US" sz="2000" dirty="0" err="1"/>
              <a:t>julien-truffaut.github.io</a:t>
            </a:r>
            <a:r>
              <a:rPr lang="en-US" sz="2000" dirty="0"/>
              <a:t>/Monocle/</a:t>
            </a:r>
          </a:p>
          <a:p>
            <a:r>
              <a:rPr lang="en-US" sz="2000" dirty="0"/>
              <a:t>http://</a:t>
            </a:r>
            <a:r>
              <a:rPr lang="en-US" sz="2000" dirty="0" err="1"/>
              <a:t>julien-truffaut.github.io</a:t>
            </a:r>
            <a:r>
              <a:rPr lang="en-US" sz="2000" dirty="0"/>
              <a:t>/Monocle/optics/</a:t>
            </a:r>
            <a:r>
              <a:rPr lang="en-US" sz="2000" dirty="0" err="1"/>
              <a:t>lens.html</a:t>
            </a:r>
            <a:endParaRPr lang="en-US" sz="2000" dirty="0"/>
          </a:p>
          <a:p>
            <a:r>
              <a:rPr lang="en-US" sz="2000" dirty="0">
                <a:hlinkClick r:id="rId2"/>
              </a:rPr>
              <a:t>https://blog.scalac.io/optics-beyond-lenses-with-monocle.html</a:t>
            </a:r>
            <a:endParaRPr lang="en-US" sz="2000" dirty="0"/>
          </a:p>
          <a:p>
            <a:r>
              <a:rPr lang="en-US" sz="2000" dirty="0"/>
              <a:t>Code </a:t>
            </a:r>
            <a:r>
              <a:rPr lang="en-US" sz="2000" dirty="0" err="1"/>
              <a:t>inkl</a:t>
            </a:r>
            <a:r>
              <a:rPr lang="en-US" sz="2000" dirty="0"/>
              <a:t>. Tests: https://</a:t>
            </a:r>
            <a:r>
              <a:rPr lang="en-US" sz="2000" dirty="0" err="1"/>
              <a:t>github.com</a:t>
            </a:r>
            <a:r>
              <a:rPr lang="en-US" sz="2000" dirty="0"/>
              <a:t>/martinlechner1/lightning-talk-lenses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5254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36FA51-DF8E-B845-9524-4335B36C1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Beyond lenses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CA7AA0-3207-1C42-ADFB-44127F0AAF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E6782B-B834-F345-A2F9-F782998BF3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12</a:t>
            </a:fld>
            <a:endParaRPr lang="en-GB" noProof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E9E11E6-26B8-CB43-BA23-73937C6EB49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Monocle also contains Prisms to work with Sum Types and many other useful </a:t>
            </a:r>
            <a:r>
              <a:rPr lang="en-US" dirty="0" err="1"/>
              <a:t>typeclasses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248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3FF3C-7427-DB43-9EC6-5820FFB9E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193A69-D927-D646-A997-70DFA6E7A3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1EA106-EF06-B146-92CD-F5C9DCB80D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2</a:t>
            </a:fld>
            <a:endParaRPr lang="en-GB" noProof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7ECCAB-EE3B-9D4C-A92B-AD9EB263EB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995" y="2158584"/>
            <a:ext cx="10965393" cy="2578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275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0F7E-9E29-C749-A8DC-3E4D9655F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TDD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E9B872-F02B-EF44-A58E-B9F9F752005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69ACB5-0E67-014A-AD61-A0A04E3E4F7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3</a:t>
            </a:fld>
            <a:endParaRPr lang="en-GB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98D4D6-CA70-704D-BE8C-4A913E16D4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61338"/>
            <a:ext cx="12192000" cy="3735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6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3EF71-BAB4-9647-99FC-E7A0C6D5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Naive solution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C2427E-5641-8D49-A199-DCBEBD847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FA115-5084-C946-9B5A-1F29E45979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4</a:t>
            </a:fld>
            <a:endParaRPr lang="en-GB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A2A9EE-00F5-CC45-BB75-37F29D4450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37" y="1320386"/>
            <a:ext cx="11252200" cy="48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94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3EF71-BAB4-9647-99FC-E7A0C6D5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 we do better?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C2427E-5641-8D49-A199-DCBEBD847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FA115-5084-C946-9B5A-1F29E45979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5</a:t>
            </a:fld>
            <a:endParaRPr lang="en-GB" noProof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336F07C-ECD7-9340-AC3D-CEC4932BA4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13" y="1563331"/>
            <a:ext cx="7089708" cy="8380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920269-82DA-E44D-AC89-DF57D3BFF6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313" y="3109626"/>
            <a:ext cx="104013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345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A48E8-BF2C-2641-8A02-0D805FBDF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is it working?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F05E62-8B39-8143-8063-9AB9BB801B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E38A0-0876-5B49-A43A-B8C5CE4D236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6</a:t>
            </a:fld>
            <a:endParaRPr lang="en-GB" noProof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9AC9731-65B0-2345-8BC1-A312FA2DADA3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33" y="3272387"/>
            <a:ext cx="11812250" cy="966931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805F93-DD10-D244-B313-E0DFEF6C23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32" y="1989702"/>
            <a:ext cx="11812250" cy="479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826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0D89B-6E01-E54C-9AD5-32DCFDF14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CED425-4F4C-DE4F-AFA8-ECC7045A881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850C62-7820-1042-9031-764CE99B068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7</a:t>
            </a:fld>
            <a:endParaRPr lang="en-GB" noProof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256184-DE36-DB4B-8D6A-AFF0D61090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74" y="3065732"/>
            <a:ext cx="11953251" cy="726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05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3EF71-BAB4-9647-99FC-E7A0C6D55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Lenses compose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C2427E-5641-8D49-A199-DCBEBD847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FA115-5084-C946-9B5A-1F29E45979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8</a:t>
            </a:fld>
            <a:endParaRPr lang="en-GB" noProof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D201F4A-E6F1-5642-B51E-DA905BB7FC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2057400"/>
            <a:ext cx="118364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85A25-871C-0F4B-8C77-76341D42F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Lens Laws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BE54D0-954E-9A49-84EC-4B4BD03EA73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GB" noProof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Title  |  Your name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90208A-A1DD-6547-BA35-CF42514E99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AB9D385-6C7B-42D4-B77F-8A26F8560B7B}" type="slidenum">
              <a:rPr lang="en-GB" noProof="0" smtClean="0"/>
              <a:t>9</a:t>
            </a:fld>
            <a:endParaRPr lang="en-GB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5FB242-7E98-FF48-BB75-E79AB1264D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60" y="1865870"/>
            <a:ext cx="11667280" cy="3126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662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cout24 AG - Basic">
  <a:themeElements>
    <a:clrScheme name="Scout">
      <a:dk1>
        <a:srgbClr val="454443"/>
      </a:dk1>
      <a:lt1>
        <a:sysClr val="window" lastClr="FFFFFF"/>
      </a:lt1>
      <a:dk2>
        <a:srgbClr val="8CC0E4"/>
      </a:dk2>
      <a:lt2>
        <a:srgbClr val="F5F6F8"/>
      </a:lt2>
      <a:accent1>
        <a:srgbClr val="FF7500"/>
      </a:accent1>
      <a:accent2>
        <a:srgbClr val="1496D2"/>
      </a:accent2>
      <a:accent3>
        <a:srgbClr val="003468"/>
      </a:accent3>
      <a:accent4>
        <a:srgbClr val="999999"/>
      </a:accent4>
      <a:accent5>
        <a:srgbClr val="FFA766"/>
      </a:accent5>
      <a:accent6>
        <a:srgbClr val="E3E4E5"/>
      </a:accent6>
      <a:hlink>
        <a:srgbClr val="454443"/>
      </a:hlink>
      <a:folHlink>
        <a:srgbClr val="8CC0E4"/>
      </a:folHlink>
    </a:clrScheme>
    <a:fontScheme name="Scout24">
      <a:majorFont>
        <a:latin typeface="Open Sans Light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>
            <a:lumMod val="9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85750" indent="-285750" algn="l">
          <a:lnSpc>
            <a:spcPts val="2400"/>
          </a:lnSpc>
          <a:spcBef>
            <a:spcPts val="1000"/>
          </a:spcBef>
          <a:buClr>
            <a:schemeClr val="accent1"/>
          </a:buClr>
          <a:buFont typeface="Arial" panose="020B0604020202020204" pitchFamily="34" charset="0"/>
          <a:buChar char="•"/>
          <a:defRPr sz="1600" dirty="0" smtClean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cout24_AG_Master_16zu9_2018_de1.potx" id="{900B5812-255A-430D-81DD-68793C67B0E4}" vid="{E67552E8-F515-44CC-8666-1DD54B8211BA}"/>
    </a:ext>
  </a:extLst>
</a:theme>
</file>

<file path=ppt/theme/theme2.xml><?xml version="1.0" encoding="utf-8"?>
<a:theme xmlns:a="http://schemas.openxmlformats.org/drawingml/2006/main" name="2_Scout24 AG - Basic">
  <a:themeElements>
    <a:clrScheme name="Scout">
      <a:dk1>
        <a:srgbClr val="454443"/>
      </a:dk1>
      <a:lt1>
        <a:sysClr val="window" lastClr="FFFFFF"/>
      </a:lt1>
      <a:dk2>
        <a:srgbClr val="8CC0E4"/>
      </a:dk2>
      <a:lt2>
        <a:srgbClr val="F5F6F8"/>
      </a:lt2>
      <a:accent1>
        <a:srgbClr val="FF7500"/>
      </a:accent1>
      <a:accent2>
        <a:srgbClr val="1496D2"/>
      </a:accent2>
      <a:accent3>
        <a:srgbClr val="003468"/>
      </a:accent3>
      <a:accent4>
        <a:srgbClr val="999999"/>
      </a:accent4>
      <a:accent5>
        <a:srgbClr val="FFA766"/>
      </a:accent5>
      <a:accent6>
        <a:srgbClr val="E3E4E5"/>
      </a:accent6>
      <a:hlink>
        <a:srgbClr val="454443"/>
      </a:hlink>
      <a:folHlink>
        <a:srgbClr val="8CC0E4"/>
      </a:folHlink>
    </a:clrScheme>
    <a:fontScheme name="Scout24">
      <a:majorFont>
        <a:latin typeface="Open Sans Light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>
            <a:lumMod val="9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85750" indent="-285750" algn="l">
          <a:lnSpc>
            <a:spcPts val="2400"/>
          </a:lnSpc>
          <a:spcBef>
            <a:spcPts val="1000"/>
          </a:spcBef>
          <a:buClr>
            <a:schemeClr val="accent1"/>
          </a:buClr>
          <a:buFont typeface="Arial" panose="020B0604020202020204" pitchFamily="34" charset="0"/>
          <a:buChar char="•"/>
          <a:defRPr sz="1600" dirty="0" smtClean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cout24_AG_Master_16zu9_2018_de1.potx" id="{900B5812-255A-430D-81DD-68793C67B0E4}" vid="{E67552E8-F515-44CC-8666-1DD54B8211BA}"/>
    </a:ext>
  </a:extLst>
</a:theme>
</file>

<file path=ppt/theme/theme3.xml><?xml version="1.0" encoding="utf-8"?>
<a:theme xmlns:a="http://schemas.openxmlformats.org/drawingml/2006/main" name="Office">
  <a:themeElements>
    <a:clrScheme name="Scout">
      <a:dk1>
        <a:srgbClr val="454443"/>
      </a:dk1>
      <a:lt1>
        <a:sysClr val="window" lastClr="FFFFFF"/>
      </a:lt1>
      <a:dk2>
        <a:srgbClr val="8CC0E4"/>
      </a:dk2>
      <a:lt2>
        <a:srgbClr val="F5F6F8"/>
      </a:lt2>
      <a:accent1>
        <a:srgbClr val="FF7500"/>
      </a:accent1>
      <a:accent2>
        <a:srgbClr val="1496D2"/>
      </a:accent2>
      <a:accent3>
        <a:srgbClr val="003468"/>
      </a:accent3>
      <a:accent4>
        <a:srgbClr val="999999"/>
      </a:accent4>
      <a:accent5>
        <a:srgbClr val="FFA766"/>
      </a:accent5>
      <a:accent6>
        <a:srgbClr val="E3E4E5"/>
      </a:accent6>
      <a:hlink>
        <a:srgbClr val="454443"/>
      </a:hlink>
      <a:folHlink>
        <a:srgbClr val="8CC0E4"/>
      </a:folHlink>
    </a:clrScheme>
    <a:fontScheme name="Scout24">
      <a:majorFont>
        <a:latin typeface="Open Sans Light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>
            <a:lumMod val="9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85750" indent="-285750" algn="l">
          <a:lnSpc>
            <a:spcPts val="2400"/>
          </a:lnSpc>
          <a:spcBef>
            <a:spcPts val="1000"/>
          </a:spcBef>
          <a:buClr>
            <a:schemeClr val="accent1"/>
          </a:buClr>
          <a:buFont typeface="Arial" panose="020B0604020202020204" pitchFamily="34" charset="0"/>
          <a:buChar char="•"/>
          <a:defRPr sz="1600" dirty="0" smtClean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Scout24 AG - Basic">
  <a:themeElements>
    <a:clrScheme name="Scout">
      <a:dk1>
        <a:srgbClr val="454443"/>
      </a:dk1>
      <a:lt1>
        <a:sysClr val="window" lastClr="FFFFFF"/>
      </a:lt1>
      <a:dk2>
        <a:srgbClr val="8CC0E4"/>
      </a:dk2>
      <a:lt2>
        <a:srgbClr val="F5F6F8"/>
      </a:lt2>
      <a:accent1>
        <a:srgbClr val="FF7500"/>
      </a:accent1>
      <a:accent2>
        <a:srgbClr val="1496D2"/>
      </a:accent2>
      <a:accent3>
        <a:srgbClr val="003468"/>
      </a:accent3>
      <a:accent4>
        <a:srgbClr val="999999"/>
      </a:accent4>
      <a:accent5>
        <a:srgbClr val="FFA766"/>
      </a:accent5>
      <a:accent6>
        <a:srgbClr val="E3E4E5"/>
      </a:accent6>
      <a:hlink>
        <a:srgbClr val="454443"/>
      </a:hlink>
      <a:folHlink>
        <a:srgbClr val="8CC0E4"/>
      </a:folHlink>
    </a:clrScheme>
    <a:fontScheme name="Scout24">
      <a:majorFont>
        <a:latin typeface="Open Sans Light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>
            <a:lumMod val="9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85750" indent="-285750" algn="l">
          <a:lnSpc>
            <a:spcPts val="2400"/>
          </a:lnSpc>
          <a:spcBef>
            <a:spcPts val="1000"/>
          </a:spcBef>
          <a:buClr>
            <a:schemeClr val="accent1"/>
          </a:buClr>
          <a:buFont typeface="Arial" panose="020B0604020202020204" pitchFamily="34" charset="0"/>
          <a:buChar char="•"/>
          <a:defRPr sz="1600" dirty="0" smtClean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cout24_AG_Master_16zu9_2018_de1.potx" id="{900B5812-255A-430D-81DD-68793C67B0E4}" vid="{7F6C6C97-7B0F-479C-88B6-500F909BBAAE}"/>
    </a:ext>
  </a:extLst>
</a:theme>
</file>

<file path=ppt/theme/theme5.xml><?xml version="1.0" encoding="utf-8"?>
<a:theme xmlns:a="http://schemas.openxmlformats.org/drawingml/2006/main" name="Office">
  <a:themeElements>
    <a:clrScheme name="Scout">
      <a:dk1>
        <a:srgbClr val="454443"/>
      </a:dk1>
      <a:lt1>
        <a:sysClr val="window" lastClr="FFFFFF"/>
      </a:lt1>
      <a:dk2>
        <a:srgbClr val="8CC0E4"/>
      </a:dk2>
      <a:lt2>
        <a:srgbClr val="F5F6F8"/>
      </a:lt2>
      <a:accent1>
        <a:srgbClr val="FF7500"/>
      </a:accent1>
      <a:accent2>
        <a:srgbClr val="1496D2"/>
      </a:accent2>
      <a:accent3>
        <a:srgbClr val="003468"/>
      </a:accent3>
      <a:accent4>
        <a:srgbClr val="999999"/>
      </a:accent4>
      <a:accent5>
        <a:srgbClr val="FFA766"/>
      </a:accent5>
      <a:accent6>
        <a:srgbClr val="E3E4E5"/>
      </a:accent6>
      <a:hlink>
        <a:srgbClr val="454443"/>
      </a:hlink>
      <a:folHlink>
        <a:srgbClr val="8CC0E4"/>
      </a:folHlink>
    </a:clrScheme>
    <a:fontScheme name="Scout24">
      <a:majorFont>
        <a:latin typeface="Open Sans Light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>
            <a:lumMod val="90000"/>
          </a:schemeClr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600" dirty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marL="285750" indent="-285750" algn="l">
          <a:lnSpc>
            <a:spcPts val="2400"/>
          </a:lnSpc>
          <a:spcBef>
            <a:spcPts val="1000"/>
          </a:spcBef>
          <a:buClr>
            <a:schemeClr val="accent1"/>
          </a:buClr>
          <a:buFont typeface="Arial" panose="020B0604020202020204" pitchFamily="34" charset="0"/>
          <a:buChar char="•"/>
          <a:defRPr sz="1600" dirty="0" smtClean="0"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3222</TotalTime>
  <Words>565</Words>
  <Application>Microsoft Macintosh PowerPoint</Application>
  <PresentationFormat>Widescreen</PresentationFormat>
  <Paragraphs>69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Open Sans</vt:lpstr>
      <vt:lpstr>Open Sans Light</vt:lpstr>
      <vt:lpstr>Scout24 AG - Basic</vt:lpstr>
      <vt:lpstr>2_Scout24 AG - Basic</vt:lpstr>
      <vt:lpstr>Office</vt:lpstr>
      <vt:lpstr>1_Scout24 AG - Basic</vt:lpstr>
      <vt:lpstr>Office</vt:lpstr>
      <vt:lpstr>Through the lens</vt:lpstr>
      <vt:lpstr>Problem</vt:lpstr>
      <vt:lpstr>TDD style</vt:lpstr>
      <vt:lpstr>Naive solution</vt:lpstr>
      <vt:lpstr>Can we do better?</vt:lpstr>
      <vt:lpstr>How is it working?</vt:lpstr>
      <vt:lpstr>Modify</vt:lpstr>
      <vt:lpstr>Lenses compose</vt:lpstr>
      <vt:lpstr>Lens Laws</vt:lpstr>
      <vt:lpstr>Beyond Scala</vt:lpstr>
      <vt:lpstr>Thank you</vt:lpstr>
      <vt:lpstr>Beyond lenses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alternatively with second line</dc:title>
  <dc:creator>mandy_binder</dc:creator>
  <cp:lastModifiedBy>Martin Lechner</cp:lastModifiedBy>
  <cp:revision>74</cp:revision>
  <dcterms:modified xsi:type="dcterms:W3CDTF">2019-01-18T13:49:49Z</dcterms:modified>
</cp:coreProperties>
</file>

<file path=docProps/thumbnail.jpeg>
</file>